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6.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7.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8.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9.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10.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11.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2.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13.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14.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15.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6" r:id="rId1"/>
    <p:sldMasterId id="2147483898" r:id="rId2"/>
    <p:sldMasterId id="2147483876" r:id="rId3"/>
    <p:sldMasterId id="2147483708" r:id="rId4"/>
    <p:sldMasterId id="2147483720" r:id="rId5"/>
    <p:sldMasterId id="2147483732" r:id="rId6"/>
    <p:sldMasterId id="2147483744" r:id="rId7"/>
    <p:sldMasterId id="2147483792" r:id="rId8"/>
    <p:sldMasterId id="2147483756" r:id="rId9"/>
    <p:sldMasterId id="2147483768" r:id="rId10"/>
    <p:sldMasterId id="2147483780" r:id="rId11"/>
    <p:sldMasterId id="2147483804" r:id="rId12"/>
    <p:sldMasterId id="2147483816" r:id="rId13"/>
    <p:sldMasterId id="2147483828" r:id="rId14"/>
    <p:sldMasterId id="2147483840" r:id="rId15"/>
    <p:sldMasterId id="2147483852" r:id="rId16"/>
  </p:sldMasterIdLst>
  <p:notesMasterIdLst>
    <p:notesMasterId r:id="rId37"/>
  </p:notesMasterIdLst>
  <p:sldIdLst>
    <p:sldId id="301" r:id="rId17"/>
    <p:sldId id="279" r:id="rId18"/>
    <p:sldId id="304" r:id="rId19"/>
    <p:sldId id="299" r:id="rId20"/>
    <p:sldId id="314" r:id="rId21"/>
    <p:sldId id="305" r:id="rId22"/>
    <p:sldId id="316" r:id="rId23"/>
    <p:sldId id="317" r:id="rId24"/>
    <p:sldId id="318" r:id="rId25"/>
    <p:sldId id="319" r:id="rId26"/>
    <p:sldId id="320" r:id="rId27"/>
    <p:sldId id="321" r:id="rId28"/>
    <p:sldId id="315" r:id="rId29"/>
    <p:sldId id="306" r:id="rId30"/>
    <p:sldId id="322" r:id="rId31"/>
    <p:sldId id="323" r:id="rId32"/>
    <p:sldId id="313" r:id="rId33"/>
    <p:sldId id="289" r:id="rId34"/>
    <p:sldId id="312" r:id="rId35"/>
    <p:sldId id="307" r:id="rId36"/>
  </p:sldIdLst>
  <p:sldSz cx="9144000" cy="6858000" type="screen4x3"/>
  <p:notesSz cx="7104063"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dro Arias Perez" initials="PAP" lastIdx="1" clrIdx="0">
    <p:extLst>
      <p:ext uri="{19B8F6BF-5375-455C-9EA6-DF929625EA0E}">
        <p15:presenceInfo xmlns:p15="http://schemas.microsoft.com/office/powerpoint/2012/main" userId="S::p.ariaspe@alumnos.urjc.es::96b5bae5-6855-49dc-9867-09daaf504d0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05356"/>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Estilo claro 1 - Acento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Estilo claro 1 - Acento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Estilo claro 3 - Acento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Estilo me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Estilo medio 3 - Énfasis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C083E6E3-FA7D-4D7B-A595-EF9225AFEA82}" styleName="Estilo claro 1 - Acento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A488322-F2BA-4B5B-9748-0D474271808F}" styleName="Estilo medio 3 - Énfasis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Estilo medio 3 - Énfasis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Estilo medio 3 - Énfasis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D27102A9-8310-4765-A935-A1911B00CA55}" styleName="Estilo claro 1 - Acento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54" autoAdjust="0"/>
    <p:restoredTop sz="79243" autoAdjust="0"/>
  </p:normalViewPr>
  <p:slideViewPr>
    <p:cSldViewPr snapToGrid="0">
      <p:cViewPr varScale="1">
        <p:scale>
          <a:sx n="76" d="100"/>
          <a:sy n="76" d="100"/>
        </p:scale>
        <p:origin x="1796" y="6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presProps" Target="presProps.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4.xml"/><Relationship Id="rId29" Type="http://schemas.openxmlformats.org/officeDocument/2006/relationships/slide" Target="slides/slide13.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10" Type="http://schemas.openxmlformats.org/officeDocument/2006/relationships/slideMaster" Target="slideMasters/slideMaster10.xml"/><Relationship Id="rId19" Type="http://schemas.openxmlformats.org/officeDocument/2006/relationships/slide" Target="slides/slide3.xml"/><Relationship Id="rId31"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commentAuthors" Target="commentAuthors.xml"/></Relationships>
</file>

<file path=ppt/diagrams/_rels/data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diagrams/_rels/data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image" Target="../media/image27.jpg"/></Relationships>
</file>

<file path=ppt/diagrams/_rels/drawing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diagrams/_rels/drawing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image" Target="../media/image27.jp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9C3E59-A454-4A89-A52C-52CEEBBBC56D}"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s-ES"/>
        </a:p>
      </dgm:t>
    </dgm:pt>
    <dgm:pt modelId="{CFAE02D8-F322-4F9E-B0F9-622265A6E2CF}">
      <dgm:prSet phldrT="[Texto]"/>
      <dgm:spPr/>
      <dgm:t>
        <a:bodyPr/>
        <a:lstStyle/>
        <a:p>
          <a:r>
            <a:rPr lang="es-ES" dirty="0"/>
            <a:t>Caracterización de la aeronave y carga de pago</a:t>
          </a:r>
        </a:p>
      </dgm:t>
    </dgm:pt>
    <dgm:pt modelId="{B9CE84E3-E171-4545-B897-2EB0A59B3B49}" type="parTrans" cxnId="{36D256A8-C709-46E7-97E4-B3C1F91CD3E9}">
      <dgm:prSet/>
      <dgm:spPr/>
      <dgm:t>
        <a:bodyPr/>
        <a:lstStyle/>
        <a:p>
          <a:endParaRPr lang="es-ES"/>
        </a:p>
      </dgm:t>
    </dgm:pt>
    <dgm:pt modelId="{F5650E0F-F7CA-4722-8456-C0322C89F93D}" type="sibTrans" cxnId="{36D256A8-C709-46E7-97E4-B3C1F91CD3E9}">
      <dgm:prSet/>
      <dgm:spPr/>
      <dgm:t>
        <a:bodyPr/>
        <a:lstStyle/>
        <a:p>
          <a:endParaRPr lang="es-ES"/>
        </a:p>
      </dgm:t>
    </dgm:pt>
    <dgm:pt modelId="{821DD001-A111-48DF-AEE4-35582A99841E}">
      <dgm:prSet phldrT="[Texto]"/>
      <dgm:spPr/>
      <dgm:t>
        <a:bodyPr/>
        <a:lstStyle/>
        <a:p>
          <a:r>
            <a:rPr lang="es-ES" dirty="0"/>
            <a:t>Creación de misiones de vuelo automático</a:t>
          </a:r>
        </a:p>
      </dgm:t>
    </dgm:pt>
    <dgm:pt modelId="{23116E8C-2FD1-4B34-9F31-8F418DE31DE3}" type="parTrans" cxnId="{71FD427B-5D33-4EE3-8C59-F74CF3E01C2F}">
      <dgm:prSet/>
      <dgm:spPr/>
      <dgm:t>
        <a:bodyPr/>
        <a:lstStyle/>
        <a:p>
          <a:endParaRPr lang="es-ES"/>
        </a:p>
      </dgm:t>
    </dgm:pt>
    <dgm:pt modelId="{EAD1EE5E-5DCE-4B32-A901-3DBBB1C87C1A}" type="sibTrans" cxnId="{71FD427B-5D33-4EE3-8C59-F74CF3E01C2F}">
      <dgm:prSet/>
      <dgm:spPr/>
      <dgm:t>
        <a:bodyPr/>
        <a:lstStyle/>
        <a:p>
          <a:endParaRPr lang="es-ES"/>
        </a:p>
      </dgm:t>
    </dgm:pt>
    <dgm:pt modelId="{269CF088-B8DC-42CA-9A1B-3A93B506E71E}">
      <dgm:prSet phldrT="[Texto]"/>
      <dgm:spPr/>
      <dgm:t>
        <a:bodyPr/>
        <a:lstStyle/>
        <a:p>
          <a:r>
            <a:rPr lang="es-ES" dirty="0"/>
            <a:t>Comprobación </a:t>
          </a:r>
          <a:r>
            <a:rPr lang="es-ES" dirty="0" err="1"/>
            <a:t>pre-vuelo</a:t>
          </a:r>
          <a:endParaRPr lang="es-ES" dirty="0"/>
        </a:p>
      </dgm:t>
    </dgm:pt>
    <dgm:pt modelId="{8A2798D8-D345-4FC0-B373-77CCAABAB911}" type="parTrans" cxnId="{22A974D6-7929-47B5-ACCD-0830D19882AC}">
      <dgm:prSet/>
      <dgm:spPr/>
      <dgm:t>
        <a:bodyPr/>
        <a:lstStyle/>
        <a:p>
          <a:endParaRPr lang="es-ES"/>
        </a:p>
      </dgm:t>
    </dgm:pt>
    <dgm:pt modelId="{FE56D476-2DAC-4499-BB4F-E79C09E37E6C}" type="sibTrans" cxnId="{22A974D6-7929-47B5-ACCD-0830D19882AC}">
      <dgm:prSet/>
      <dgm:spPr/>
      <dgm:t>
        <a:bodyPr/>
        <a:lstStyle/>
        <a:p>
          <a:endParaRPr lang="es-ES"/>
        </a:p>
      </dgm:t>
    </dgm:pt>
    <dgm:pt modelId="{F0900453-5F35-4DC9-9AC3-1B0620E50BEA}">
      <dgm:prSet phldrT="[Texto]"/>
      <dgm:spPr/>
      <dgm:t>
        <a:bodyPr/>
        <a:lstStyle/>
        <a:p>
          <a:r>
            <a:rPr lang="es-ES" dirty="0"/>
            <a:t>Seguimiento de vuelo</a:t>
          </a:r>
        </a:p>
      </dgm:t>
    </dgm:pt>
    <dgm:pt modelId="{9A6645F5-46C1-443A-B4B9-D09812E0F241}" type="parTrans" cxnId="{9DBFB13D-D047-4102-B921-8088C92AEF43}">
      <dgm:prSet/>
      <dgm:spPr/>
      <dgm:t>
        <a:bodyPr/>
        <a:lstStyle/>
        <a:p>
          <a:endParaRPr lang="es-ES"/>
        </a:p>
      </dgm:t>
    </dgm:pt>
    <dgm:pt modelId="{8A82AB9B-985E-45D9-B222-854C9123E67D}" type="sibTrans" cxnId="{9DBFB13D-D047-4102-B921-8088C92AEF43}">
      <dgm:prSet/>
      <dgm:spPr/>
      <dgm:t>
        <a:bodyPr/>
        <a:lstStyle/>
        <a:p>
          <a:endParaRPr lang="es-ES"/>
        </a:p>
      </dgm:t>
    </dgm:pt>
    <dgm:pt modelId="{0E12C075-C0B6-454E-8773-E08CD47536B4}">
      <dgm:prSet phldrT="[Texto]"/>
      <dgm:spPr/>
      <dgm:t>
        <a:bodyPr/>
        <a:lstStyle/>
        <a:p>
          <a:r>
            <a:rPr lang="es-ES" dirty="0"/>
            <a:t>Análisis de datos </a:t>
          </a:r>
          <a:r>
            <a:rPr lang="es-ES" dirty="0" err="1"/>
            <a:t>post-vuelo</a:t>
          </a:r>
          <a:endParaRPr lang="es-ES" dirty="0"/>
        </a:p>
      </dgm:t>
    </dgm:pt>
    <dgm:pt modelId="{9E42A414-69F5-4CB7-B499-9578F28F7CB6}" type="parTrans" cxnId="{DB055832-369A-4184-AC09-B86C75D7B293}">
      <dgm:prSet/>
      <dgm:spPr/>
      <dgm:t>
        <a:bodyPr/>
        <a:lstStyle/>
        <a:p>
          <a:endParaRPr lang="es-ES"/>
        </a:p>
      </dgm:t>
    </dgm:pt>
    <dgm:pt modelId="{187961E3-1C36-4F4B-A2C0-3199B20C8142}" type="sibTrans" cxnId="{DB055832-369A-4184-AC09-B86C75D7B293}">
      <dgm:prSet/>
      <dgm:spPr/>
      <dgm:t>
        <a:bodyPr/>
        <a:lstStyle/>
        <a:p>
          <a:endParaRPr lang="es-ES"/>
        </a:p>
      </dgm:t>
    </dgm:pt>
    <dgm:pt modelId="{AC2E6357-9512-41D9-8F34-71D2DC4A1D16}" type="pres">
      <dgm:prSet presAssocID="{409C3E59-A454-4A89-A52C-52CEEBBBC56D}" presName="diagram" presStyleCnt="0">
        <dgm:presLayoutVars>
          <dgm:dir/>
          <dgm:resizeHandles val="exact"/>
        </dgm:presLayoutVars>
      </dgm:prSet>
      <dgm:spPr/>
    </dgm:pt>
    <dgm:pt modelId="{B73AED6C-10BB-4AFA-AC35-22F157C6C1A3}" type="pres">
      <dgm:prSet presAssocID="{CFAE02D8-F322-4F9E-B0F9-622265A6E2CF}" presName="node" presStyleLbl="node1" presStyleIdx="0" presStyleCnt="5">
        <dgm:presLayoutVars>
          <dgm:bulletEnabled val="1"/>
        </dgm:presLayoutVars>
      </dgm:prSet>
      <dgm:spPr/>
    </dgm:pt>
    <dgm:pt modelId="{F1249EA5-2B48-42BB-B842-B73FC546053B}" type="pres">
      <dgm:prSet presAssocID="{F5650E0F-F7CA-4722-8456-C0322C89F93D}" presName="sibTrans" presStyleCnt="0"/>
      <dgm:spPr/>
    </dgm:pt>
    <dgm:pt modelId="{C617EC50-4642-4595-A8F5-DBD343130DA0}" type="pres">
      <dgm:prSet presAssocID="{821DD001-A111-48DF-AEE4-35582A99841E}" presName="node" presStyleLbl="node1" presStyleIdx="1" presStyleCnt="5">
        <dgm:presLayoutVars>
          <dgm:bulletEnabled val="1"/>
        </dgm:presLayoutVars>
      </dgm:prSet>
      <dgm:spPr/>
    </dgm:pt>
    <dgm:pt modelId="{29A39C15-5588-4393-991C-5A483105D525}" type="pres">
      <dgm:prSet presAssocID="{EAD1EE5E-5DCE-4B32-A901-3DBBB1C87C1A}" presName="sibTrans" presStyleCnt="0"/>
      <dgm:spPr/>
    </dgm:pt>
    <dgm:pt modelId="{BF9E7776-B43F-47C1-94D1-7F5C7004001A}" type="pres">
      <dgm:prSet presAssocID="{269CF088-B8DC-42CA-9A1B-3A93B506E71E}" presName="node" presStyleLbl="node1" presStyleIdx="2" presStyleCnt="5">
        <dgm:presLayoutVars>
          <dgm:bulletEnabled val="1"/>
        </dgm:presLayoutVars>
      </dgm:prSet>
      <dgm:spPr/>
    </dgm:pt>
    <dgm:pt modelId="{19F14C37-FBC5-446E-BBC9-8344A5779A0E}" type="pres">
      <dgm:prSet presAssocID="{FE56D476-2DAC-4499-BB4F-E79C09E37E6C}" presName="sibTrans" presStyleCnt="0"/>
      <dgm:spPr/>
    </dgm:pt>
    <dgm:pt modelId="{B6503C01-EFD1-4556-A0B9-EBA1AE1C7D59}" type="pres">
      <dgm:prSet presAssocID="{F0900453-5F35-4DC9-9AC3-1B0620E50BEA}" presName="node" presStyleLbl="node1" presStyleIdx="3" presStyleCnt="5">
        <dgm:presLayoutVars>
          <dgm:bulletEnabled val="1"/>
        </dgm:presLayoutVars>
      </dgm:prSet>
      <dgm:spPr/>
    </dgm:pt>
    <dgm:pt modelId="{C6B1A62F-B3C0-4522-9CB1-85508993972F}" type="pres">
      <dgm:prSet presAssocID="{8A82AB9B-985E-45D9-B222-854C9123E67D}" presName="sibTrans" presStyleCnt="0"/>
      <dgm:spPr/>
    </dgm:pt>
    <dgm:pt modelId="{81609910-A420-4636-A42F-1E3406B1F8EC}" type="pres">
      <dgm:prSet presAssocID="{0E12C075-C0B6-454E-8773-E08CD47536B4}" presName="node" presStyleLbl="node1" presStyleIdx="4" presStyleCnt="5">
        <dgm:presLayoutVars>
          <dgm:bulletEnabled val="1"/>
        </dgm:presLayoutVars>
      </dgm:prSet>
      <dgm:spPr/>
    </dgm:pt>
  </dgm:ptLst>
  <dgm:cxnLst>
    <dgm:cxn modelId="{179C4E1D-32E0-46C8-A898-21B3DAEACE2F}" type="presOf" srcId="{409C3E59-A454-4A89-A52C-52CEEBBBC56D}" destId="{AC2E6357-9512-41D9-8F34-71D2DC4A1D16}" srcOrd="0" destOrd="0" presId="urn:microsoft.com/office/officeart/2005/8/layout/default"/>
    <dgm:cxn modelId="{DB055832-369A-4184-AC09-B86C75D7B293}" srcId="{409C3E59-A454-4A89-A52C-52CEEBBBC56D}" destId="{0E12C075-C0B6-454E-8773-E08CD47536B4}" srcOrd="4" destOrd="0" parTransId="{9E42A414-69F5-4CB7-B499-9578F28F7CB6}" sibTransId="{187961E3-1C36-4F4B-A2C0-3199B20C8142}"/>
    <dgm:cxn modelId="{9DBFB13D-D047-4102-B921-8088C92AEF43}" srcId="{409C3E59-A454-4A89-A52C-52CEEBBBC56D}" destId="{F0900453-5F35-4DC9-9AC3-1B0620E50BEA}" srcOrd="3" destOrd="0" parTransId="{9A6645F5-46C1-443A-B4B9-D09812E0F241}" sibTransId="{8A82AB9B-985E-45D9-B222-854C9123E67D}"/>
    <dgm:cxn modelId="{EC394246-E62D-4D28-AFAF-0C3A0F148480}" type="presOf" srcId="{821DD001-A111-48DF-AEE4-35582A99841E}" destId="{C617EC50-4642-4595-A8F5-DBD343130DA0}" srcOrd="0" destOrd="0" presId="urn:microsoft.com/office/officeart/2005/8/layout/default"/>
    <dgm:cxn modelId="{A806CB51-69B1-47C4-A8EB-8F591A03B40C}" type="presOf" srcId="{269CF088-B8DC-42CA-9A1B-3A93B506E71E}" destId="{BF9E7776-B43F-47C1-94D1-7F5C7004001A}" srcOrd="0" destOrd="0" presId="urn:microsoft.com/office/officeart/2005/8/layout/default"/>
    <dgm:cxn modelId="{A73CD952-2736-4B34-AE04-915E59E87577}" type="presOf" srcId="{CFAE02D8-F322-4F9E-B0F9-622265A6E2CF}" destId="{B73AED6C-10BB-4AFA-AC35-22F157C6C1A3}" srcOrd="0" destOrd="0" presId="urn:microsoft.com/office/officeart/2005/8/layout/default"/>
    <dgm:cxn modelId="{71FD427B-5D33-4EE3-8C59-F74CF3E01C2F}" srcId="{409C3E59-A454-4A89-A52C-52CEEBBBC56D}" destId="{821DD001-A111-48DF-AEE4-35582A99841E}" srcOrd="1" destOrd="0" parTransId="{23116E8C-2FD1-4B34-9F31-8F418DE31DE3}" sibTransId="{EAD1EE5E-5DCE-4B32-A901-3DBBB1C87C1A}"/>
    <dgm:cxn modelId="{6E1CC480-3B68-4564-85F2-990F48D0CF86}" type="presOf" srcId="{F0900453-5F35-4DC9-9AC3-1B0620E50BEA}" destId="{B6503C01-EFD1-4556-A0B9-EBA1AE1C7D59}" srcOrd="0" destOrd="0" presId="urn:microsoft.com/office/officeart/2005/8/layout/default"/>
    <dgm:cxn modelId="{36D256A8-C709-46E7-97E4-B3C1F91CD3E9}" srcId="{409C3E59-A454-4A89-A52C-52CEEBBBC56D}" destId="{CFAE02D8-F322-4F9E-B0F9-622265A6E2CF}" srcOrd="0" destOrd="0" parTransId="{B9CE84E3-E171-4545-B897-2EB0A59B3B49}" sibTransId="{F5650E0F-F7CA-4722-8456-C0322C89F93D}"/>
    <dgm:cxn modelId="{22A974D6-7929-47B5-ACCD-0830D19882AC}" srcId="{409C3E59-A454-4A89-A52C-52CEEBBBC56D}" destId="{269CF088-B8DC-42CA-9A1B-3A93B506E71E}" srcOrd="2" destOrd="0" parTransId="{8A2798D8-D345-4FC0-B373-77CCAABAB911}" sibTransId="{FE56D476-2DAC-4499-BB4F-E79C09E37E6C}"/>
    <dgm:cxn modelId="{EF47E3FC-AB53-481E-B633-AC43387F42C4}" type="presOf" srcId="{0E12C075-C0B6-454E-8773-E08CD47536B4}" destId="{81609910-A420-4636-A42F-1E3406B1F8EC}" srcOrd="0" destOrd="0" presId="urn:microsoft.com/office/officeart/2005/8/layout/default"/>
    <dgm:cxn modelId="{1CF1C102-15CB-4819-A928-25498D2B2C28}" type="presParOf" srcId="{AC2E6357-9512-41D9-8F34-71D2DC4A1D16}" destId="{B73AED6C-10BB-4AFA-AC35-22F157C6C1A3}" srcOrd="0" destOrd="0" presId="urn:microsoft.com/office/officeart/2005/8/layout/default"/>
    <dgm:cxn modelId="{65E881CE-51E3-410D-8919-5C99C97FBF87}" type="presParOf" srcId="{AC2E6357-9512-41D9-8F34-71D2DC4A1D16}" destId="{F1249EA5-2B48-42BB-B842-B73FC546053B}" srcOrd="1" destOrd="0" presId="urn:microsoft.com/office/officeart/2005/8/layout/default"/>
    <dgm:cxn modelId="{A9A77258-184C-473E-B2C7-E34D056249E4}" type="presParOf" srcId="{AC2E6357-9512-41D9-8F34-71D2DC4A1D16}" destId="{C617EC50-4642-4595-A8F5-DBD343130DA0}" srcOrd="2" destOrd="0" presId="urn:microsoft.com/office/officeart/2005/8/layout/default"/>
    <dgm:cxn modelId="{9381237F-69F7-4E4E-AA2C-1278DF04C956}" type="presParOf" srcId="{AC2E6357-9512-41D9-8F34-71D2DC4A1D16}" destId="{29A39C15-5588-4393-991C-5A483105D525}" srcOrd="3" destOrd="0" presId="urn:microsoft.com/office/officeart/2005/8/layout/default"/>
    <dgm:cxn modelId="{EEEE6702-30DA-4C52-B3E0-322AB8358AC4}" type="presParOf" srcId="{AC2E6357-9512-41D9-8F34-71D2DC4A1D16}" destId="{BF9E7776-B43F-47C1-94D1-7F5C7004001A}" srcOrd="4" destOrd="0" presId="urn:microsoft.com/office/officeart/2005/8/layout/default"/>
    <dgm:cxn modelId="{0D98B839-B847-4CE8-80DA-EF30F9F54543}" type="presParOf" srcId="{AC2E6357-9512-41D9-8F34-71D2DC4A1D16}" destId="{19F14C37-FBC5-446E-BBC9-8344A5779A0E}" srcOrd="5" destOrd="0" presId="urn:microsoft.com/office/officeart/2005/8/layout/default"/>
    <dgm:cxn modelId="{3301F6B4-6A78-4D67-9E78-31BB356A7855}" type="presParOf" srcId="{AC2E6357-9512-41D9-8F34-71D2DC4A1D16}" destId="{B6503C01-EFD1-4556-A0B9-EBA1AE1C7D59}" srcOrd="6" destOrd="0" presId="urn:microsoft.com/office/officeart/2005/8/layout/default"/>
    <dgm:cxn modelId="{837132D3-72FB-42E6-92B4-133782B33328}" type="presParOf" srcId="{AC2E6357-9512-41D9-8F34-71D2DC4A1D16}" destId="{C6B1A62F-B3C0-4522-9CB1-85508993972F}" srcOrd="7" destOrd="0" presId="urn:microsoft.com/office/officeart/2005/8/layout/default"/>
    <dgm:cxn modelId="{705EEB7D-29F6-4B83-85C2-7F1DB94A3328}" type="presParOf" srcId="{AC2E6357-9512-41D9-8F34-71D2DC4A1D16}" destId="{81609910-A420-4636-A42F-1E3406B1F8EC}"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D99008-7C73-4934-8C81-556DE0498B0B}" type="doc">
      <dgm:prSet loTypeId="urn:microsoft.com/office/officeart/2008/layout/BendingPictureCaption" loCatId="picture" qsTypeId="urn:microsoft.com/office/officeart/2005/8/quickstyle/simple1" qsCatId="simple" csTypeId="urn:microsoft.com/office/officeart/2005/8/colors/accent4_5" csCatId="accent4" phldr="1"/>
      <dgm:spPr/>
      <dgm:t>
        <a:bodyPr/>
        <a:lstStyle/>
        <a:p>
          <a:endParaRPr lang="es-ES"/>
        </a:p>
      </dgm:t>
    </dgm:pt>
    <dgm:pt modelId="{9EA8C8A9-214C-4A74-9610-918C85E3453C}">
      <dgm:prSet phldrT="[Texto]"/>
      <dgm:spPr/>
      <dgm:t>
        <a:bodyPr/>
        <a:lstStyle/>
        <a:p>
          <a:r>
            <a:rPr lang="es-ES" dirty="0"/>
            <a:t>Ubuntu 18.04</a:t>
          </a:r>
        </a:p>
      </dgm:t>
    </dgm:pt>
    <dgm:pt modelId="{A563C63A-D4E2-47B0-A06F-789691A21797}" type="parTrans" cxnId="{D56919FC-FF34-4B79-9725-87CA5FEEF4CB}">
      <dgm:prSet/>
      <dgm:spPr/>
      <dgm:t>
        <a:bodyPr/>
        <a:lstStyle/>
        <a:p>
          <a:endParaRPr lang="es-ES"/>
        </a:p>
      </dgm:t>
    </dgm:pt>
    <dgm:pt modelId="{AA4B57E1-DB8A-4A12-9B76-1B2BF20C8122}" type="sibTrans" cxnId="{D56919FC-FF34-4B79-9725-87CA5FEEF4CB}">
      <dgm:prSet/>
      <dgm:spPr/>
      <dgm:t>
        <a:bodyPr/>
        <a:lstStyle/>
        <a:p>
          <a:endParaRPr lang="es-ES"/>
        </a:p>
      </dgm:t>
    </dgm:pt>
    <dgm:pt modelId="{6D003F6B-6E54-46CF-8C47-062A45971BB4}">
      <dgm:prSet phldrT="[Texto]"/>
      <dgm:spPr/>
      <dgm:t>
        <a:bodyPr/>
        <a:lstStyle/>
        <a:p>
          <a:r>
            <a:rPr lang="es-ES" dirty="0"/>
            <a:t>Python 3.6</a:t>
          </a:r>
        </a:p>
      </dgm:t>
    </dgm:pt>
    <dgm:pt modelId="{8EB9EDF5-F7D6-4D9D-9509-A8832AC00AAB}" type="parTrans" cxnId="{ECB4DE78-D556-4792-ACFC-500BE2995282}">
      <dgm:prSet/>
      <dgm:spPr/>
      <dgm:t>
        <a:bodyPr/>
        <a:lstStyle/>
        <a:p>
          <a:endParaRPr lang="es-ES"/>
        </a:p>
      </dgm:t>
    </dgm:pt>
    <dgm:pt modelId="{9F5E7FC1-2F46-4084-A5FC-671F95D67CF6}" type="sibTrans" cxnId="{ECB4DE78-D556-4792-ACFC-500BE2995282}">
      <dgm:prSet/>
      <dgm:spPr/>
      <dgm:t>
        <a:bodyPr/>
        <a:lstStyle/>
        <a:p>
          <a:endParaRPr lang="es-ES"/>
        </a:p>
      </dgm:t>
    </dgm:pt>
    <dgm:pt modelId="{16E14436-207A-4F89-83BE-45BF1A2208FD}">
      <dgm:prSet phldrT="[Texto]"/>
      <dgm:spPr/>
      <dgm:t>
        <a:bodyPr/>
        <a:lstStyle/>
        <a:p>
          <a:r>
            <a:rPr lang="es-ES" dirty="0"/>
            <a:t>PyQt5</a:t>
          </a:r>
        </a:p>
      </dgm:t>
    </dgm:pt>
    <dgm:pt modelId="{811F0F81-0609-4903-93A7-8C2C147682BB}" type="parTrans" cxnId="{CB3ABFD4-E17F-4995-AE4B-FCCE8B9A8D9A}">
      <dgm:prSet/>
      <dgm:spPr/>
      <dgm:t>
        <a:bodyPr/>
        <a:lstStyle/>
        <a:p>
          <a:endParaRPr lang="es-ES"/>
        </a:p>
      </dgm:t>
    </dgm:pt>
    <dgm:pt modelId="{2E9D8FF7-BC7A-4A88-AB71-A7FF9C2E6991}" type="sibTrans" cxnId="{CB3ABFD4-E17F-4995-AE4B-FCCE8B9A8D9A}">
      <dgm:prSet/>
      <dgm:spPr/>
      <dgm:t>
        <a:bodyPr/>
        <a:lstStyle/>
        <a:p>
          <a:endParaRPr lang="es-ES"/>
        </a:p>
      </dgm:t>
    </dgm:pt>
    <dgm:pt modelId="{382B9D8B-F309-48A9-9A67-BA1D94DF80F9}">
      <dgm:prSet phldrT="[Texto]"/>
      <dgm:spPr/>
      <dgm:t>
        <a:bodyPr/>
        <a:lstStyle/>
        <a:p>
          <a:r>
            <a:rPr lang="es-ES" dirty="0"/>
            <a:t>pyMavlink</a:t>
          </a:r>
        </a:p>
      </dgm:t>
    </dgm:pt>
    <dgm:pt modelId="{4974C56D-49DE-4BD0-8260-4581CDEAEBD0}" type="parTrans" cxnId="{08094CD4-BA80-43C6-8DAB-CA8BA6A42CEC}">
      <dgm:prSet/>
      <dgm:spPr/>
      <dgm:t>
        <a:bodyPr/>
        <a:lstStyle/>
        <a:p>
          <a:endParaRPr lang="es-ES"/>
        </a:p>
      </dgm:t>
    </dgm:pt>
    <dgm:pt modelId="{05C06F21-AF32-40A2-B41A-9B9BC2482851}" type="sibTrans" cxnId="{08094CD4-BA80-43C6-8DAB-CA8BA6A42CEC}">
      <dgm:prSet/>
      <dgm:spPr/>
      <dgm:t>
        <a:bodyPr/>
        <a:lstStyle/>
        <a:p>
          <a:endParaRPr lang="es-ES"/>
        </a:p>
      </dgm:t>
    </dgm:pt>
    <dgm:pt modelId="{52F1F814-0DCB-41AB-B982-7612084B1FF6}">
      <dgm:prSet phldrT="[Texto]"/>
      <dgm:spPr/>
      <dgm:t>
        <a:bodyPr/>
        <a:lstStyle/>
        <a:p>
          <a:r>
            <a:rPr lang="es-ES" dirty="0"/>
            <a:t>GDAL</a:t>
          </a:r>
        </a:p>
      </dgm:t>
    </dgm:pt>
    <dgm:pt modelId="{9A4985B7-EC8D-4E9D-AB75-A360F317F83B}" type="parTrans" cxnId="{13390CE9-49A1-4D4C-BF45-3DC803FDE009}">
      <dgm:prSet/>
      <dgm:spPr/>
      <dgm:t>
        <a:bodyPr/>
        <a:lstStyle/>
        <a:p>
          <a:endParaRPr lang="es-ES"/>
        </a:p>
      </dgm:t>
    </dgm:pt>
    <dgm:pt modelId="{3C989C06-34F7-42B1-9700-BDD630AC78C7}" type="sibTrans" cxnId="{13390CE9-49A1-4D4C-BF45-3DC803FDE009}">
      <dgm:prSet/>
      <dgm:spPr/>
      <dgm:t>
        <a:bodyPr/>
        <a:lstStyle/>
        <a:p>
          <a:endParaRPr lang="es-ES"/>
        </a:p>
      </dgm:t>
    </dgm:pt>
    <dgm:pt modelId="{3E836D82-0B25-4965-B9B6-1757468156EB}">
      <dgm:prSet phldrT="[Texto]"/>
      <dgm:spPr/>
      <dgm:t>
        <a:bodyPr/>
        <a:lstStyle/>
        <a:p>
          <a:r>
            <a:rPr lang="es-ES" dirty="0"/>
            <a:t>PIL, </a:t>
          </a:r>
          <a:r>
            <a:rPr lang="es-ES" dirty="0" err="1"/>
            <a:t>urllib</a:t>
          </a:r>
          <a:r>
            <a:rPr lang="es-ES" dirty="0"/>
            <a:t>…</a:t>
          </a:r>
        </a:p>
      </dgm:t>
    </dgm:pt>
    <dgm:pt modelId="{89BBAEC4-9117-46D9-A3AC-06BB46DD60A5}" type="parTrans" cxnId="{3FFEE06A-0F56-4C07-9AE9-80950C445A7F}">
      <dgm:prSet/>
      <dgm:spPr/>
      <dgm:t>
        <a:bodyPr/>
        <a:lstStyle/>
        <a:p>
          <a:endParaRPr lang="es-ES"/>
        </a:p>
      </dgm:t>
    </dgm:pt>
    <dgm:pt modelId="{8E9E3113-7E09-4F31-A171-3CB193D3F59E}" type="sibTrans" cxnId="{3FFEE06A-0F56-4C07-9AE9-80950C445A7F}">
      <dgm:prSet/>
      <dgm:spPr/>
      <dgm:t>
        <a:bodyPr/>
        <a:lstStyle/>
        <a:p>
          <a:endParaRPr lang="es-ES"/>
        </a:p>
      </dgm:t>
    </dgm:pt>
    <dgm:pt modelId="{13085CA0-6179-455C-9DF1-7EDD435A2506}" type="pres">
      <dgm:prSet presAssocID="{9DD99008-7C73-4934-8C81-556DE0498B0B}" presName="diagram" presStyleCnt="0">
        <dgm:presLayoutVars>
          <dgm:dir/>
        </dgm:presLayoutVars>
      </dgm:prSet>
      <dgm:spPr/>
    </dgm:pt>
    <dgm:pt modelId="{8412E587-CCE2-4D7E-B91A-58BD8BAD8B3E}" type="pres">
      <dgm:prSet presAssocID="{9EA8C8A9-214C-4A74-9610-918C85E3453C}" presName="composite" presStyleCnt="0"/>
      <dgm:spPr/>
    </dgm:pt>
    <dgm:pt modelId="{A728310A-19CA-47A0-A8A7-C1A5D842D7E2}" type="pres">
      <dgm:prSet presAssocID="{9EA8C8A9-214C-4A74-9610-918C85E3453C}" presName="Image" presStyleLbl="bgShp" presStyleIdx="0" presStyleCnt="6"/>
      <dgm:spPr>
        <a:blipFill>
          <a:blip xmlns:r="http://schemas.openxmlformats.org/officeDocument/2006/relationships" r:embed="rId1">
            <a:extLst>
              <a:ext uri="{28A0092B-C50C-407E-A947-70E740481C1C}">
                <a14:useLocalDpi xmlns:a14="http://schemas.microsoft.com/office/drawing/2010/main" val="0"/>
              </a:ext>
            </a:extLst>
          </a:blip>
          <a:srcRect/>
          <a:stretch>
            <a:fillRect l="-2000" r="-2000"/>
          </a:stretch>
        </a:blipFill>
      </dgm:spPr>
    </dgm:pt>
    <dgm:pt modelId="{0CB7E0E6-AC77-4488-BC01-EDB9F213A864}" type="pres">
      <dgm:prSet presAssocID="{9EA8C8A9-214C-4A74-9610-918C85E3453C}" presName="Parent" presStyleLbl="node0" presStyleIdx="0" presStyleCnt="6">
        <dgm:presLayoutVars>
          <dgm:bulletEnabled val="1"/>
        </dgm:presLayoutVars>
      </dgm:prSet>
      <dgm:spPr/>
    </dgm:pt>
    <dgm:pt modelId="{8B7589E7-BC6B-4F9D-AC10-49EDAED51E37}" type="pres">
      <dgm:prSet presAssocID="{AA4B57E1-DB8A-4A12-9B76-1B2BF20C8122}" presName="sibTrans" presStyleCnt="0"/>
      <dgm:spPr/>
    </dgm:pt>
    <dgm:pt modelId="{A5144C0E-9376-4DC7-917F-FC183B561AB7}" type="pres">
      <dgm:prSet presAssocID="{6D003F6B-6E54-46CF-8C47-062A45971BB4}" presName="composite" presStyleCnt="0"/>
      <dgm:spPr/>
    </dgm:pt>
    <dgm:pt modelId="{09AD097A-B4B8-4EEC-9181-EEF000CB33D8}" type="pres">
      <dgm:prSet presAssocID="{6D003F6B-6E54-46CF-8C47-062A45971BB4}" presName="Image" presStyleLbl="bgShp" presStyleIdx="1" presStyleCnt="6"/>
      <dgm:spPr>
        <a:blipFill>
          <a:blip xmlns:r="http://schemas.openxmlformats.org/officeDocument/2006/relationships" r:embed="rId2">
            <a:extLst>
              <a:ext uri="{28A0092B-C50C-407E-A947-70E740481C1C}">
                <a14:useLocalDpi xmlns:a14="http://schemas.microsoft.com/office/drawing/2010/main" val="0"/>
              </a:ext>
            </a:extLst>
          </a:blip>
          <a:srcRect/>
          <a:stretch>
            <a:fillRect t="-18000" b="-18000"/>
          </a:stretch>
        </a:blipFill>
      </dgm:spPr>
    </dgm:pt>
    <dgm:pt modelId="{9725068A-F8EA-4052-8FBC-2BE303816B75}" type="pres">
      <dgm:prSet presAssocID="{6D003F6B-6E54-46CF-8C47-062A45971BB4}" presName="Parent" presStyleLbl="node0" presStyleIdx="1" presStyleCnt="6">
        <dgm:presLayoutVars>
          <dgm:bulletEnabled val="1"/>
        </dgm:presLayoutVars>
      </dgm:prSet>
      <dgm:spPr/>
    </dgm:pt>
    <dgm:pt modelId="{7CB49084-9589-4901-BE26-AB050EEC5C24}" type="pres">
      <dgm:prSet presAssocID="{9F5E7FC1-2F46-4084-A5FC-671F95D67CF6}" presName="sibTrans" presStyleCnt="0"/>
      <dgm:spPr/>
    </dgm:pt>
    <dgm:pt modelId="{0D941711-AAB7-482E-8BDA-2C75944A67F2}" type="pres">
      <dgm:prSet presAssocID="{16E14436-207A-4F89-83BE-45BF1A2208FD}" presName="composite" presStyleCnt="0"/>
      <dgm:spPr/>
    </dgm:pt>
    <dgm:pt modelId="{7F012CCD-7C6A-49F4-85DE-05F0A1EA0998}" type="pres">
      <dgm:prSet presAssocID="{16E14436-207A-4F89-83BE-45BF1A2208FD}" presName="Image" presStyleLbl="bgShp" presStyleIdx="2" presStyleCnt="6" custScaleX="82434" custScaleY="111174"/>
      <dgm:spPr>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854DDE30-9806-4E32-AFB6-D9C461F16625}" type="pres">
      <dgm:prSet presAssocID="{16E14436-207A-4F89-83BE-45BF1A2208FD}" presName="Parent" presStyleLbl="node0" presStyleIdx="2" presStyleCnt="6">
        <dgm:presLayoutVars>
          <dgm:bulletEnabled val="1"/>
        </dgm:presLayoutVars>
      </dgm:prSet>
      <dgm:spPr/>
    </dgm:pt>
    <dgm:pt modelId="{D1111E21-5765-4DD9-B064-57D0E095E22D}" type="pres">
      <dgm:prSet presAssocID="{2E9D8FF7-BC7A-4A88-AB71-A7FF9C2E6991}" presName="sibTrans" presStyleCnt="0"/>
      <dgm:spPr/>
    </dgm:pt>
    <dgm:pt modelId="{64F603EF-71DE-4274-96BD-6D34926CB46A}" type="pres">
      <dgm:prSet presAssocID="{382B9D8B-F309-48A9-9A67-BA1D94DF80F9}" presName="composite" presStyleCnt="0"/>
      <dgm:spPr/>
    </dgm:pt>
    <dgm:pt modelId="{9CE96417-39B7-414C-A8F1-A39B41D48B46}" type="pres">
      <dgm:prSet presAssocID="{382B9D8B-F309-48A9-9A67-BA1D94DF80F9}" presName="Image" presStyleLbl="bgShp" presStyleIdx="3" presStyleCnt="6" custScaleX="97866"/>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 modelId="{CD68939A-0E32-44F3-AA33-B793B0ABFC0B}" type="pres">
      <dgm:prSet presAssocID="{382B9D8B-F309-48A9-9A67-BA1D94DF80F9}" presName="Parent" presStyleLbl="node0" presStyleIdx="3" presStyleCnt="6">
        <dgm:presLayoutVars>
          <dgm:bulletEnabled val="1"/>
        </dgm:presLayoutVars>
      </dgm:prSet>
      <dgm:spPr/>
    </dgm:pt>
    <dgm:pt modelId="{F189385D-464D-459C-951C-AD2219D02164}" type="pres">
      <dgm:prSet presAssocID="{05C06F21-AF32-40A2-B41A-9B9BC2482851}" presName="sibTrans" presStyleCnt="0"/>
      <dgm:spPr/>
    </dgm:pt>
    <dgm:pt modelId="{4EF0DF92-6177-4EC3-AC52-35B781FE3673}" type="pres">
      <dgm:prSet presAssocID="{52F1F814-0DCB-41AB-B982-7612084B1FF6}" presName="composite" presStyleCnt="0"/>
      <dgm:spPr/>
    </dgm:pt>
    <dgm:pt modelId="{34D7AC66-15B9-4138-A64D-161D872427D4}" type="pres">
      <dgm:prSet presAssocID="{52F1F814-0DCB-41AB-B982-7612084B1FF6}" presName="Image" presStyleLbl="bgShp" presStyleIdx="4" presStyleCnt="6" custScaleX="76453"/>
      <dgm:spPr>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a:stretch>
        </a:blipFill>
      </dgm:spPr>
    </dgm:pt>
    <dgm:pt modelId="{8355CA94-6AC6-4BB5-9362-4E88C1DEE4FA}" type="pres">
      <dgm:prSet presAssocID="{52F1F814-0DCB-41AB-B982-7612084B1FF6}" presName="Parent" presStyleLbl="node0" presStyleIdx="4" presStyleCnt="6">
        <dgm:presLayoutVars>
          <dgm:bulletEnabled val="1"/>
        </dgm:presLayoutVars>
      </dgm:prSet>
      <dgm:spPr/>
    </dgm:pt>
    <dgm:pt modelId="{F743CB57-B974-406F-BC94-A285CA0787EB}" type="pres">
      <dgm:prSet presAssocID="{3C989C06-34F7-42B1-9700-BDD630AC78C7}" presName="sibTrans" presStyleCnt="0"/>
      <dgm:spPr/>
    </dgm:pt>
    <dgm:pt modelId="{787F79AE-B857-4C53-922D-D07216AF64B8}" type="pres">
      <dgm:prSet presAssocID="{3E836D82-0B25-4965-B9B6-1757468156EB}" presName="composite" presStyleCnt="0"/>
      <dgm:spPr/>
    </dgm:pt>
    <dgm:pt modelId="{AD4AB1A2-0BBC-43E4-8B83-722617D52C96}" type="pres">
      <dgm:prSet presAssocID="{3E836D82-0B25-4965-B9B6-1757468156EB}" presName="Image" presStyleLbl="bgShp" presStyleIdx="5" presStyleCnt="6" custScaleX="103952"/>
      <dgm:spPr>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a:stretch>
        </a:blipFill>
      </dgm:spPr>
    </dgm:pt>
    <dgm:pt modelId="{9B0D8401-5664-4F03-A00F-A271C7989037}" type="pres">
      <dgm:prSet presAssocID="{3E836D82-0B25-4965-B9B6-1757468156EB}" presName="Parent" presStyleLbl="node0" presStyleIdx="5" presStyleCnt="6">
        <dgm:presLayoutVars>
          <dgm:bulletEnabled val="1"/>
        </dgm:presLayoutVars>
      </dgm:prSet>
      <dgm:spPr/>
    </dgm:pt>
  </dgm:ptLst>
  <dgm:cxnLst>
    <dgm:cxn modelId="{C71D6935-9F76-4C53-9D26-EE72A6DF2F7B}" type="presOf" srcId="{3E836D82-0B25-4965-B9B6-1757468156EB}" destId="{9B0D8401-5664-4F03-A00F-A271C7989037}" srcOrd="0" destOrd="0" presId="urn:microsoft.com/office/officeart/2008/layout/BendingPictureCaption"/>
    <dgm:cxn modelId="{5183B035-872B-4720-9600-6BDC33E60966}" type="presOf" srcId="{9EA8C8A9-214C-4A74-9610-918C85E3453C}" destId="{0CB7E0E6-AC77-4488-BC01-EDB9F213A864}" srcOrd="0" destOrd="0" presId="urn:microsoft.com/office/officeart/2008/layout/BendingPictureCaption"/>
    <dgm:cxn modelId="{23402E49-CECA-4F90-B89B-57C8DC6CA24C}" type="presOf" srcId="{9DD99008-7C73-4934-8C81-556DE0498B0B}" destId="{13085CA0-6179-455C-9DF1-7EDD435A2506}" srcOrd="0" destOrd="0" presId="urn:microsoft.com/office/officeart/2008/layout/BendingPictureCaption"/>
    <dgm:cxn modelId="{3FFEE06A-0F56-4C07-9AE9-80950C445A7F}" srcId="{9DD99008-7C73-4934-8C81-556DE0498B0B}" destId="{3E836D82-0B25-4965-B9B6-1757468156EB}" srcOrd="5" destOrd="0" parTransId="{89BBAEC4-9117-46D9-A3AC-06BB46DD60A5}" sibTransId="{8E9E3113-7E09-4F31-A171-3CB193D3F59E}"/>
    <dgm:cxn modelId="{ECB4DE78-D556-4792-ACFC-500BE2995282}" srcId="{9DD99008-7C73-4934-8C81-556DE0498B0B}" destId="{6D003F6B-6E54-46CF-8C47-062A45971BB4}" srcOrd="1" destOrd="0" parTransId="{8EB9EDF5-F7D6-4D9D-9509-A8832AC00AAB}" sibTransId="{9F5E7FC1-2F46-4084-A5FC-671F95D67CF6}"/>
    <dgm:cxn modelId="{0430009A-8A10-4968-89EC-FC3BB78C955C}" type="presOf" srcId="{52F1F814-0DCB-41AB-B982-7612084B1FF6}" destId="{8355CA94-6AC6-4BB5-9362-4E88C1DEE4FA}" srcOrd="0" destOrd="0" presId="urn:microsoft.com/office/officeart/2008/layout/BendingPictureCaption"/>
    <dgm:cxn modelId="{468AFAC3-2A26-4623-919F-F0D6816F8726}" type="presOf" srcId="{16E14436-207A-4F89-83BE-45BF1A2208FD}" destId="{854DDE30-9806-4E32-AFB6-D9C461F16625}" srcOrd="0" destOrd="0" presId="urn:microsoft.com/office/officeart/2008/layout/BendingPictureCaption"/>
    <dgm:cxn modelId="{08094CD4-BA80-43C6-8DAB-CA8BA6A42CEC}" srcId="{9DD99008-7C73-4934-8C81-556DE0498B0B}" destId="{382B9D8B-F309-48A9-9A67-BA1D94DF80F9}" srcOrd="3" destOrd="0" parTransId="{4974C56D-49DE-4BD0-8260-4581CDEAEBD0}" sibTransId="{05C06F21-AF32-40A2-B41A-9B9BC2482851}"/>
    <dgm:cxn modelId="{CB3ABFD4-E17F-4995-AE4B-FCCE8B9A8D9A}" srcId="{9DD99008-7C73-4934-8C81-556DE0498B0B}" destId="{16E14436-207A-4F89-83BE-45BF1A2208FD}" srcOrd="2" destOrd="0" parTransId="{811F0F81-0609-4903-93A7-8C2C147682BB}" sibTransId="{2E9D8FF7-BC7A-4A88-AB71-A7FF9C2E6991}"/>
    <dgm:cxn modelId="{BF75C9E5-6C7B-4713-BE6D-2D82CBCB3CDD}" type="presOf" srcId="{6D003F6B-6E54-46CF-8C47-062A45971BB4}" destId="{9725068A-F8EA-4052-8FBC-2BE303816B75}" srcOrd="0" destOrd="0" presId="urn:microsoft.com/office/officeart/2008/layout/BendingPictureCaption"/>
    <dgm:cxn modelId="{13390CE9-49A1-4D4C-BF45-3DC803FDE009}" srcId="{9DD99008-7C73-4934-8C81-556DE0498B0B}" destId="{52F1F814-0DCB-41AB-B982-7612084B1FF6}" srcOrd="4" destOrd="0" parTransId="{9A4985B7-EC8D-4E9D-AB75-A360F317F83B}" sibTransId="{3C989C06-34F7-42B1-9700-BDD630AC78C7}"/>
    <dgm:cxn modelId="{B69AD7F8-1CA8-4654-8F24-77F1B535B1C0}" type="presOf" srcId="{382B9D8B-F309-48A9-9A67-BA1D94DF80F9}" destId="{CD68939A-0E32-44F3-AA33-B793B0ABFC0B}" srcOrd="0" destOrd="0" presId="urn:microsoft.com/office/officeart/2008/layout/BendingPictureCaption"/>
    <dgm:cxn modelId="{D56919FC-FF34-4B79-9725-87CA5FEEF4CB}" srcId="{9DD99008-7C73-4934-8C81-556DE0498B0B}" destId="{9EA8C8A9-214C-4A74-9610-918C85E3453C}" srcOrd="0" destOrd="0" parTransId="{A563C63A-D4E2-47B0-A06F-789691A21797}" sibTransId="{AA4B57E1-DB8A-4A12-9B76-1B2BF20C8122}"/>
    <dgm:cxn modelId="{49D6C01F-B05E-4CB5-AAF5-F033269CE3B8}" type="presParOf" srcId="{13085CA0-6179-455C-9DF1-7EDD435A2506}" destId="{8412E587-CCE2-4D7E-B91A-58BD8BAD8B3E}" srcOrd="0" destOrd="0" presId="urn:microsoft.com/office/officeart/2008/layout/BendingPictureCaption"/>
    <dgm:cxn modelId="{9635FEC6-C537-4B7A-9106-F4DFECF22C2A}" type="presParOf" srcId="{8412E587-CCE2-4D7E-B91A-58BD8BAD8B3E}" destId="{A728310A-19CA-47A0-A8A7-C1A5D842D7E2}" srcOrd="0" destOrd="0" presId="urn:microsoft.com/office/officeart/2008/layout/BendingPictureCaption"/>
    <dgm:cxn modelId="{EF8F6C75-9A32-4B72-9A58-AF179D143F36}" type="presParOf" srcId="{8412E587-CCE2-4D7E-B91A-58BD8BAD8B3E}" destId="{0CB7E0E6-AC77-4488-BC01-EDB9F213A864}" srcOrd="1" destOrd="0" presId="urn:microsoft.com/office/officeart/2008/layout/BendingPictureCaption"/>
    <dgm:cxn modelId="{B5A7A4D0-5CC7-405A-BB29-DA941B52A0E1}" type="presParOf" srcId="{13085CA0-6179-455C-9DF1-7EDD435A2506}" destId="{8B7589E7-BC6B-4F9D-AC10-49EDAED51E37}" srcOrd="1" destOrd="0" presId="urn:microsoft.com/office/officeart/2008/layout/BendingPictureCaption"/>
    <dgm:cxn modelId="{2AF844CB-FCD5-4F47-AE42-49CCAF0D3A82}" type="presParOf" srcId="{13085CA0-6179-455C-9DF1-7EDD435A2506}" destId="{A5144C0E-9376-4DC7-917F-FC183B561AB7}" srcOrd="2" destOrd="0" presId="urn:microsoft.com/office/officeart/2008/layout/BendingPictureCaption"/>
    <dgm:cxn modelId="{CA9D4D0D-92B0-40DC-AF5B-641E1465A440}" type="presParOf" srcId="{A5144C0E-9376-4DC7-917F-FC183B561AB7}" destId="{09AD097A-B4B8-4EEC-9181-EEF000CB33D8}" srcOrd="0" destOrd="0" presId="urn:microsoft.com/office/officeart/2008/layout/BendingPictureCaption"/>
    <dgm:cxn modelId="{DEEDD2CF-5858-48E5-97B1-7E115755C9A8}" type="presParOf" srcId="{A5144C0E-9376-4DC7-917F-FC183B561AB7}" destId="{9725068A-F8EA-4052-8FBC-2BE303816B75}" srcOrd="1" destOrd="0" presId="urn:microsoft.com/office/officeart/2008/layout/BendingPictureCaption"/>
    <dgm:cxn modelId="{EA4F73B0-E083-4FA7-9595-8DC518DDBC8D}" type="presParOf" srcId="{13085CA0-6179-455C-9DF1-7EDD435A2506}" destId="{7CB49084-9589-4901-BE26-AB050EEC5C24}" srcOrd="3" destOrd="0" presId="urn:microsoft.com/office/officeart/2008/layout/BendingPictureCaption"/>
    <dgm:cxn modelId="{38DABA12-E66D-4E5F-9123-DAA837C37E29}" type="presParOf" srcId="{13085CA0-6179-455C-9DF1-7EDD435A2506}" destId="{0D941711-AAB7-482E-8BDA-2C75944A67F2}" srcOrd="4" destOrd="0" presId="urn:microsoft.com/office/officeart/2008/layout/BendingPictureCaption"/>
    <dgm:cxn modelId="{3AEA1DB5-191E-4A82-90CC-1902160DB0DD}" type="presParOf" srcId="{0D941711-AAB7-482E-8BDA-2C75944A67F2}" destId="{7F012CCD-7C6A-49F4-85DE-05F0A1EA0998}" srcOrd="0" destOrd="0" presId="urn:microsoft.com/office/officeart/2008/layout/BendingPictureCaption"/>
    <dgm:cxn modelId="{26F3D088-EA69-4968-9875-ACF1361C43D5}" type="presParOf" srcId="{0D941711-AAB7-482E-8BDA-2C75944A67F2}" destId="{854DDE30-9806-4E32-AFB6-D9C461F16625}" srcOrd="1" destOrd="0" presId="urn:microsoft.com/office/officeart/2008/layout/BendingPictureCaption"/>
    <dgm:cxn modelId="{F6C9A2E7-C855-4491-AFEF-E0817654EAE0}" type="presParOf" srcId="{13085CA0-6179-455C-9DF1-7EDD435A2506}" destId="{D1111E21-5765-4DD9-B064-57D0E095E22D}" srcOrd="5" destOrd="0" presId="urn:microsoft.com/office/officeart/2008/layout/BendingPictureCaption"/>
    <dgm:cxn modelId="{7C183AC1-93AF-4AC0-86C0-11337FD41129}" type="presParOf" srcId="{13085CA0-6179-455C-9DF1-7EDD435A2506}" destId="{64F603EF-71DE-4274-96BD-6D34926CB46A}" srcOrd="6" destOrd="0" presId="urn:microsoft.com/office/officeart/2008/layout/BendingPictureCaption"/>
    <dgm:cxn modelId="{89383C52-A1B2-46B8-876F-753A497DCCF6}" type="presParOf" srcId="{64F603EF-71DE-4274-96BD-6D34926CB46A}" destId="{9CE96417-39B7-414C-A8F1-A39B41D48B46}" srcOrd="0" destOrd="0" presId="urn:microsoft.com/office/officeart/2008/layout/BendingPictureCaption"/>
    <dgm:cxn modelId="{B502AD9F-800E-4B42-8A75-226760321B2F}" type="presParOf" srcId="{64F603EF-71DE-4274-96BD-6D34926CB46A}" destId="{CD68939A-0E32-44F3-AA33-B793B0ABFC0B}" srcOrd="1" destOrd="0" presId="urn:microsoft.com/office/officeart/2008/layout/BendingPictureCaption"/>
    <dgm:cxn modelId="{F340C443-5730-405E-9DBC-9C8B74099CC8}" type="presParOf" srcId="{13085CA0-6179-455C-9DF1-7EDD435A2506}" destId="{F189385D-464D-459C-951C-AD2219D02164}" srcOrd="7" destOrd="0" presId="urn:microsoft.com/office/officeart/2008/layout/BendingPictureCaption"/>
    <dgm:cxn modelId="{52B0233B-770E-4A68-8A2D-A3E01A6652DE}" type="presParOf" srcId="{13085CA0-6179-455C-9DF1-7EDD435A2506}" destId="{4EF0DF92-6177-4EC3-AC52-35B781FE3673}" srcOrd="8" destOrd="0" presId="urn:microsoft.com/office/officeart/2008/layout/BendingPictureCaption"/>
    <dgm:cxn modelId="{6BCC8CBC-509D-4B2E-A5F0-554864056D9A}" type="presParOf" srcId="{4EF0DF92-6177-4EC3-AC52-35B781FE3673}" destId="{34D7AC66-15B9-4138-A64D-161D872427D4}" srcOrd="0" destOrd="0" presId="urn:microsoft.com/office/officeart/2008/layout/BendingPictureCaption"/>
    <dgm:cxn modelId="{5229FC1D-2F6F-4C0E-9708-9FAD5002C9FA}" type="presParOf" srcId="{4EF0DF92-6177-4EC3-AC52-35B781FE3673}" destId="{8355CA94-6AC6-4BB5-9362-4E88C1DEE4FA}" srcOrd="1" destOrd="0" presId="urn:microsoft.com/office/officeart/2008/layout/BendingPictureCaption"/>
    <dgm:cxn modelId="{144D18B1-989A-44F6-9B34-6AF3E6734D0E}" type="presParOf" srcId="{13085CA0-6179-455C-9DF1-7EDD435A2506}" destId="{F743CB57-B974-406F-BC94-A285CA0787EB}" srcOrd="9" destOrd="0" presId="urn:microsoft.com/office/officeart/2008/layout/BendingPictureCaption"/>
    <dgm:cxn modelId="{A1136521-31CD-493F-B5BC-B997F6F05E11}" type="presParOf" srcId="{13085CA0-6179-455C-9DF1-7EDD435A2506}" destId="{787F79AE-B857-4C53-922D-D07216AF64B8}" srcOrd="10" destOrd="0" presId="urn:microsoft.com/office/officeart/2008/layout/BendingPictureCaption"/>
    <dgm:cxn modelId="{229A74DF-E4AB-46C1-8468-95D4337B94ED}" type="presParOf" srcId="{787F79AE-B857-4C53-922D-D07216AF64B8}" destId="{AD4AB1A2-0BBC-43E4-8B83-722617D52C96}" srcOrd="0" destOrd="0" presId="urn:microsoft.com/office/officeart/2008/layout/BendingPictureCaption"/>
    <dgm:cxn modelId="{D073200D-5CE3-4C36-830B-FA823196BA9B}" type="presParOf" srcId="{787F79AE-B857-4C53-922D-D07216AF64B8}" destId="{9B0D8401-5664-4F03-A00F-A271C7989037}" srcOrd="1" destOrd="0" presId="urn:microsoft.com/office/officeart/2008/layout/BendingPictureCapti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660C7D-D952-4443-B476-2099EDA41503}" type="doc">
      <dgm:prSet loTypeId="urn:microsoft.com/office/officeart/2005/8/layout/vList3" loCatId="list" qsTypeId="urn:microsoft.com/office/officeart/2005/8/quickstyle/simple1" qsCatId="simple" csTypeId="urn:microsoft.com/office/officeart/2005/8/colors/colorful3" csCatId="colorful" phldr="1"/>
      <dgm:spPr/>
      <dgm:t>
        <a:bodyPr/>
        <a:lstStyle/>
        <a:p>
          <a:endParaRPr lang="es-ES"/>
        </a:p>
      </dgm:t>
    </dgm:pt>
    <dgm:pt modelId="{FC0B6EA7-4FAA-4AAB-83CF-2198CE09B2B2}">
      <dgm:prSet phldrT="[Texto]"/>
      <dgm:spPr/>
      <dgm:t>
        <a:bodyPr/>
        <a:lstStyle/>
        <a:p>
          <a:r>
            <a:rPr lang="es-ES" dirty="0"/>
            <a:t>Simulación</a:t>
          </a:r>
        </a:p>
      </dgm:t>
    </dgm:pt>
    <dgm:pt modelId="{60928F43-0132-4137-9517-581B324F52A9}" type="parTrans" cxnId="{331ADB61-88E8-4B31-8116-8F1D12AAA732}">
      <dgm:prSet/>
      <dgm:spPr/>
      <dgm:t>
        <a:bodyPr/>
        <a:lstStyle/>
        <a:p>
          <a:endParaRPr lang="es-ES"/>
        </a:p>
      </dgm:t>
    </dgm:pt>
    <dgm:pt modelId="{B0975252-CCA3-4EBB-BC8F-C498333DC549}" type="sibTrans" cxnId="{331ADB61-88E8-4B31-8116-8F1D12AAA732}">
      <dgm:prSet/>
      <dgm:spPr/>
      <dgm:t>
        <a:bodyPr/>
        <a:lstStyle/>
        <a:p>
          <a:endParaRPr lang="es-ES"/>
        </a:p>
      </dgm:t>
    </dgm:pt>
    <dgm:pt modelId="{15647EF7-A883-4EDD-AB65-8269D8DEC00C}">
      <dgm:prSet phldrT="[Texto]"/>
      <dgm:spPr/>
      <dgm:t>
        <a:bodyPr/>
        <a:lstStyle/>
        <a:p>
          <a:r>
            <a:rPr lang="es-ES" dirty="0"/>
            <a:t>SITL</a:t>
          </a:r>
        </a:p>
      </dgm:t>
    </dgm:pt>
    <dgm:pt modelId="{7ACF2EA6-FCAB-4A5D-84D1-D7852A600744}" type="parTrans" cxnId="{8F1DD25A-E859-4844-8730-5874F005FCCD}">
      <dgm:prSet/>
      <dgm:spPr/>
      <dgm:t>
        <a:bodyPr/>
        <a:lstStyle/>
        <a:p>
          <a:endParaRPr lang="es-ES"/>
        </a:p>
      </dgm:t>
    </dgm:pt>
    <dgm:pt modelId="{B3E15D69-1836-404A-A622-F796DAB06123}" type="sibTrans" cxnId="{8F1DD25A-E859-4844-8730-5874F005FCCD}">
      <dgm:prSet/>
      <dgm:spPr/>
      <dgm:t>
        <a:bodyPr/>
        <a:lstStyle/>
        <a:p>
          <a:endParaRPr lang="es-ES"/>
        </a:p>
      </dgm:t>
    </dgm:pt>
    <dgm:pt modelId="{2D135AA5-10F4-49CC-AE81-E66F13747C2A}">
      <dgm:prSet phldrT="[Texto]"/>
      <dgm:spPr/>
      <dgm:t>
        <a:bodyPr/>
        <a:lstStyle/>
        <a:p>
          <a:r>
            <a:rPr lang="es-ES" dirty="0"/>
            <a:t>PX4</a:t>
          </a:r>
        </a:p>
      </dgm:t>
    </dgm:pt>
    <dgm:pt modelId="{185CB081-5974-414B-9491-2064B86F7991}" type="parTrans" cxnId="{61B69ACB-9858-419E-8646-59DBFED5BC47}">
      <dgm:prSet/>
      <dgm:spPr/>
      <dgm:t>
        <a:bodyPr/>
        <a:lstStyle/>
        <a:p>
          <a:endParaRPr lang="es-ES"/>
        </a:p>
      </dgm:t>
    </dgm:pt>
    <dgm:pt modelId="{D6476B80-B0E4-4F24-A18D-243AD884538C}" type="sibTrans" cxnId="{61B69ACB-9858-419E-8646-59DBFED5BC47}">
      <dgm:prSet/>
      <dgm:spPr/>
      <dgm:t>
        <a:bodyPr/>
        <a:lstStyle/>
        <a:p>
          <a:endParaRPr lang="es-ES"/>
        </a:p>
      </dgm:t>
    </dgm:pt>
    <dgm:pt modelId="{6004DCD0-74B3-448D-86BD-8C86F4C2F1CB}">
      <dgm:prSet phldrT="[Texto]"/>
      <dgm:spPr/>
      <dgm:t>
        <a:bodyPr/>
        <a:lstStyle/>
        <a:p>
          <a:r>
            <a:rPr lang="es-ES" dirty="0"/>
            <a:t>Gazebo9</a:t>
          </a:r>
        </a:p>
      </dgm:t>
    </dgm:pt>
    <dgm:pt modelId="{EE02EAD6-B567-42DA-B038-E15E19F1E8BD}" type="parTrans" cxnId="{DDB61943-A721-4E27-AF13-62535F4C14D7}">
      <dgm:prSet/>
      <dgm:spPr/>
      <dgm:t>
        <a:bodyPr/>
        <a:lstStyle/>
        <a:p>
          <a:endParaRPr lang="es-ES"/>
        </a:p>
      </dgm:t>
    </dgm:pt>
    <dgm:pt modelId="{D0EDEFE8-C32A-44A7-9B9B-EC70523E0BAF}" type="sibTrans" cxnId="{DDB61943-A721-4E27-AF13-62535F4C14D7}">
      <dgm:prSet/>
      <dgm:spPr/>
      <dgm:t>
        <a:bodyPr/>
        <a:lstStyle/>
        <a:p>
          <a:endParaRPr lang="es-ES"/>
        </a:p>
      </dgm:t>
    </dgm:pt>
    <dgm:pt modelId="{E9BB8C1D-CF23-4577-9F41-CB0D5019BCE6}">
      <dgm:prSet phldrT="[Texto]"/>
      <dgm:spPr/>
      <dgm:t>
        <a:bodyPr/>
        <a:lstStyle/>
        <a:p>
          <a:r>
            <a:rPr lang="es-ES" dirty="0"/>
            <a:t>Real</a:t>
          </a:r>
        </a:p>
      </dgm:t>
    </dgm:pt>
    <dgm:pt modelId="{BDE33FE1-C291-465A-A40F-0082EEAFB1B6}" type="parTrans" cxnId="{CF3E51CD-405A-47A4-A101-06CC2DC86B18}">
      <dgm:prSet/>
      <dgm:spPr/>
      <dgm:t>
        <a:bodyPr/>
        <a:lstStyle/>
        <a:p>
          <a:endParaRPr lang="es-ES"/>
        </a:p>
      </dgm:t>
    </dgm:pt>
    <dgm:pt modelId="{DF389CD3-CA32-4D0B-AD9A-B3B770F3874C}" type="sibTrans" cxnId="{CF3E51CD-405A-47A4-A101-06CC2DC86B18}">
      <dgm:prSet/>
      <dgm:spPr/>
      <dgm:t>
        <a:bodyPr/>
        <a:lstStyle/>
        <a:p>
          <a:endParaRPr lang="es-ES"/>
        </a:p>
      </dgm:t>
    </dgm:pt>
    <dgm:pt modelId="{DCDA54FC-25B3-4A65-A70F-9918191DCEF0}">
      <dgm:prSet phldrT="[Texto]"/>
      <dgm:spPr/>
      <dgm:t>
        <a:bodyPr/>
        <a:lstStyle/>
        <a:p>
          <a:r>
            <a:rPr lang="es-ES" dirty="0"/>
            <a:t>3DR Solo Drone</a:t>
          </a:r>
        </a:p>
      </dgm:t>
    </dgm:pt>
    <dgm:pt modelId="{27261BF3-A4C3-4A7B-A685-FE0E95954E51}" type="parTrans" cxnId="{116F0B16-32F2-441C-9664-B6F66578D139}">
      <dgm:prSet/>
      <dgm:spPr/>
      <dgm:t>
        <a:bodyPr/>
        <a:lstStyle/>
        <a:p>
          <a:endParaRPr lang="es-ES"/>
        </a:p>
      </dgm:t>
    </dgm:pt>
    <dgm:pt modelId="{662102C4-36C1-4034-A5F6-85EE0EF507A4}" type="sibTrans" cxnId="{116F0B16-32F2-441C-9664-B6F66578D139}">
      <dgm:prSet/>
      <dgm:spPr/>
      <dgm:t>
        <a:bodyPr/>
        <a:lstStyle/>
        <a:p>
          <a:endParaRPr lang="es-ES"/>
        </a:p>
      </dgm:t>
    </dgm:pt>
    <dgm:pt modelId="{21625932-4F79-4FED-BA4F-42297C514914}">
      <dgm:prSet phldrT="[Texto]"/>
      <dgm:spPr/>
      <dgm:t>
        <a:bodyPr/>
        <a:lstStyle/>
        <a:p>
          <a:r>
            <a:rPr lang="es-ES" dirty="0"/>
            <a:t>Geodrone Training</a:t>
          </a:r>
        </a:p>
      </dgm:t>
    </dgm:pt>
    <dgm:pt modelId="{664E3F1A-EE05-439D-B2E6-B2563756F712}" type="parTrans" cxnId="{DF072A03-F057-4E23-AF92-DCA12246EA88}">
      <dgm:prSet/>
      <dgm:spPr/>
      <dgm:t>
        <a:bodyPr/>
        <a:lstStyle/>
        <a:p>
          <a:endParaRPr lang="es-ES"/>
        </a:p>
      </dgm:t>
    </dgm:pt>
    <dgm:pt modelId="{9C68587C-3E2E-4CB4-A2E2-3460771178E5}" type="sibTrans" cxnId="{DF072A03-F057-4E23-AF92-DCA12246EA88}">
      <dgm:prSet/>
      <dgm:spPr/>
      <dgm:t>
        <a:bodyPr/>
        <a:lstStyle/>
        <a:p>
          <a:endParaRPr lang="es-ES"/>
        </a:p>
      </dgm:t>
    </dgm:pt>
    <dgm:pt modelId="{53CC04D5-69DB-4184-8321-393BFB16E02F}" type="pres">
      <dgm:prSet presAssocID="{62660C7D-D952-4443-B476-2099EDA41503}" presName="linearFlow" presStyleCnt="0">
        <dgm:presLayoutVars>
          <dgm:dir/>
          <dgm:resizeHandles val="exact"/>
        </dgm:presLayoutVars>
      </dgm:prSet>
      <dgm:spPr/>
    </dgm:pt>
    <dgm:pt modelId="{CA73F19A-B7A2-42E9-87E9-C8B97D922CB2}" type="pres">
      <dgm:prSet presAssocID="{E9BB8C1D-CF23-4577-9F41-CB0D5019BCE6}" presName="composite" presStyleCnt="0"/>
      <dgm:spPr/>
    </dgm:pt>
    <dgm:pt modelId="{E0143313-6A16-4844-AC71-1668F088E939}" type="pres">
      <dgm:prSet presAssocID="{E9BB8C1D-CF23-4577-9F41-CB0D5019BCE6}" presName="imgShp" presStyleLbl="fgImgPlace1" presStyleIdx="0" presStyleCnt="2"/>
      <dgm:spPr>
        <a:blipFill>
          <a:blip xmlns:r="http://schemas.openxmlformats.org/officeDocument/2006/relationships" r:embed="rId1"/>
          <a:srcRect/>
          <a:stretch>
            <a:fillRect l="-17000" r="-17000"/>
          </a:stretch>
        </a:blipFill>
      </dgm:spPr>
    </dgm:pt>
    <dgm:pt modelId="{29119684-20E3-4C15-A54E-F1575125AD1E}" type="pres">
      <dgm:prSet presAssocID="{E9BB8C1D-CF23-4577-9F41-CB0D5019BCE6}" presName="txShp" presStyleLbl="node1" presStyleIdx="0" presStyleCnt="2">
        <dgm:presLayoutVars>
          <dgm:bulletEnabled val="1"/>
        </dgm:presLayoutVars>
      </dgm:prSet>
      <dgm:spPr/>
    </dgm:pt>
    <dgm:pt modelId="{A5EAC7FD-17B7-4982-B542-34275740C5D2}" type="pres">
      <dgm:prSet presAssocID="{DF389CD3-CA32-4D0B-AD9A-B3B770F3874C}" presName="spacing" presStyleCnt="0"/>
      <dgm:spPr/>
    </dgm:pt>
    <dgm:pt modelId="{D4A2D728-7C51-4D2C-AD48-8115131943CF}" type="pres">
      <dgm:prSet presAssocID="{FC0B6EA7-4FAA-4AAB-83CF-2198CE09B2B2}" presName="composite" presStyleCnt="0"/>
      <dgm:spPr/>
    </dgm:pt>
    <dgm:pt modelId="{3890C9D6-64DE-45DD-B445-B55F9547C748}" type="pres">
      <dgm:prSet presAssocID="{FC0B6EA7-4FAA-4AAB-83CF-2198CE09B2B2}" presName="imgShp"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l="-36000" r="-36000"/>
          </a:stretch>
        </a:blipFill>
      </dgm:spPr>
    </dgm:pt>
    <dgm:pt modelId="{8A140674-A9A7-4B09-8ACA-714951E11C61}" type="pres">
      <dgm:prSet presAssocID="{FC0B6EA7-4FAA-4AAB-83CF-2198CE09B2B2}" presName="txShp" presStyleLbl="node1" presStyleIdx="1" presStyleCnt="2">
        <dgm:presLayoutVars>
          <dgm:bulletEnabled val="1"/>
        </dgm:presLayoutVars>
      </dgm:prSet>
      <dgm:spPr/>
    </dgm:pt>
  </dgm:ptLst>
  <dgm:cxnLst>
    <dgm:cxn modelId="{DF072A03-F057-4E23-AF92-DCA12246EA88}" srcId="{E9BB8C1D-CF23-4577-9F41-CB0D5019BCE6}" destId="{21625932-4F79-4FED-BA4F-42297C514914}" srcOrd="1" destOrd="0" parTransId="{664E3F1A-EE05-439D-B2E6-B2563756F712}" sibTransId="{9C68587C-3E2E-4CB4-A2E2-3460771178E5}"/>
    <dgm:cxn modelId="{116F0B16-32F2-441C-9664-B6F66578D139}" srcId="{E9BB8C1D-CF23-4577-9F41-CB0D5019BCE6}" destId="{DCDA54FC-25B3-4A65-A70F-9918191DCEF0}" srcOrd="0" destOrd="0" parTransId="{27261BF3-A4C3-4A7B-A685-FE0E95954E51}" sibTransId="{662102C4-36C1-4034-A5F6-85EE0EF507A4}"/>
    <dgm:cxn modelId="{65F61527-D3C1-4008-ACCE-D1D90FCE0C68}" type="presOf" srcId="{2D135AA5-10F4-49CC-AE81-E66F13747C2A}" destId="{8A140674-A9A7-4B09-8ACA-714951E11C61}" srcOrd="0" destOrd="2" presId="urn:microsoft.com/office/officeart/2005/8/layout/vList3"/>
    <dgm:cxn modelId="{331ADB61-88E8-4B31-8116-8F1D12AAA732}" srcId="{62660C7D-D952-4443-B476-2099EDA41503}" destId="{FC0B6EA7-4FAA-4AAB-83CF-2198CE09B2B2}" srcOrd="1" destOrd="0" parTransId="{60928F43-0132-4137-9517-581B324F52A9}" sibTransId="{B0975252-CCA3-4EBB-BC8F-C498333DC549}"/>
    <dgm:cxn modelId="{DDB61943-A721-4E27-AF13-62535F4C14D7}" srcId="{FC0B6EA7-4FAA-4AAB-83CF-2198CE09B2B2}" destId="{6004DCD0-74B3-448D-86BD-8C86F4C2F1CB}" srcOrd="2" destOrd="0" parTransId="{EE02EAD6-B567-42DA-B038-E15E19F1E8BD}" sibTransId="{D0EDEFE8-C32A-44A7-9B9B-EC70523E0BAF}"/>
    <dgm:cxn modelId="{7A9F804E-0C73-49A7-91D8-E33B919EFC27}" type="presOf" srcId="{E9BB8C1D-CF23-4577-9F41-CB0D5019BCE6}" destId="{29119684-20E3-4C15-A54E-F1575125AD1E}" srcOrd="0" destOrd="0" presId="urn:microsoft.com/office/officeart/2005/8/layout/vList3"/>
    <dgm:cxn modelId="{16505072-F555-443A-81BE-476254345A36}" type="presOf" srcId="{DCDA54FC-25B3-4A65-A70F-9918191DCEF0}" destId="{29119684-20E3-4C15-A54E-F1575125AD1E}" srcOrd="0" destOrd="1" presId="urn:microsoft.com/office/officeart/2005/8/layout/vList3"/>
    <dgm:cxn modelId="{57FB1B54-58B4-4A91-B820-A45D498E1B18}" type="presOf" srcId="{15647EF7-A883-4EDD-AB65-8269D8DEC00C}" destId="{8A140674-A9A7-4B09-8ACA-714951E11C61}" srcOrd="0" destOrd="1" presId="urn:microsoft.com/office/officeart/2005/8/layout/vList3"/>
    <dgm:cxn modelId="{8F1DD25A-E859-4844-8730-5874F005FCCD}" srcId="{FC0B6EA7-4FAA-4AAB-83CF-2198CE09B2B2}" destId="{15647EF7-A883-4EDD-AB65-8269D8DEC00C}" srcOrd="0" destOrd="0" parTransId="{7ACF2EA6-FCAB-4A5D-84D1-D7852A600744}" sibTransId="{B3E15D69-1836-404A-A622-F796DAB06123}"/>
    <dgm:cxn modelId="{7430D37E-5485-48B0-8B12-9000BE84CCC6}" type="presOf" srcId="{6004DCD0-74B3-448D-86BD-8C86F4C2F1CB}" destId="{8A140674-A9A7-4B09-8ACA-714951E11C61}" srcOrd="0" destOrd="3" presId="urn:microsoft.com/office/officeart/2005/8/layout/vList3"/>
    <dgm:cxn modelId="{00567FC6-0F0E-4826-A768-67989BF18232}" type="presOf" srcId="{62660C7D-D952-4443-B476-2099EDA41503}" destId="{53CC04D5-69DB-4184-8321-393BFB16E02F}" srcOrd="0" destOrd="0" presId="urn:microsoft.com/office/officeart/2005/8/layout/vList3"/>
    <dgm:cxn modelId="{61B69ACB-9858-419E-8646-59DBFED5BC47}" srcId="{FC0B6EA7-4FAA-4AAB-83CF-2198CE09B2B2}" destId="{2D135AA5-10F4-49CC-AE81-E66F13747C2A}" srcOrd="1" destOrd="0" parTransId="{185CB081-5974-414B-9491-2064B86F7991}" sibTransId="{D6476B80-B0E4-4F24-A18D-243AD884538C}"/>
    <dgm:cxn modelId="{78EF10CD-4491-47CF-9AD9-5801BB5BCAA3}" type="presOf" srcId="{FC0B6EA7-4FAA-4AAB-83CF-2198CE09B2B2}" destId="{8A140674-A9A7-4B09-8ACA-714951E11C61}" srcOrd="0" destOrd="0" presId="urn:microsoft.com/office/officeart/2005/8/layout/vList3"/>
    <dgm:cxn modelId="{CF3E51CD-405A-47A4-A101-06CC2DC86B18}" srcId="{62660C7D-D952-4443-B476-2099EDA41503}" destId="{E9BB8C1D-CF23-4577-9F41-CB0D5019BCE6}" srcOrd="0" destOrd="0" parTransId="{BDE33FE1-C291-465A-A40F-0082EEAFB1B6}" sibTransId="{DF389CD3-CA32-4D0B-AD9A-B3B770F3874C}"/>
    <dgm:cxn modelId="{8779C1E0-38A7-4FA2-839C-C1B3B11CD2B0}" type="presOf" srcId="{21625932-4F79-4FED-BA4F-42297C514914}" destId="{29119684-20E3-4C15-A54E-F1575125AD1E}" srcOrd="0" destOrd="2" presId="urn:microsoft.com/office/officeart/2005/8/layout/vList3"/>
    <dgm:cxn modelId="{570941BD-F014-44E7-A3EA-B9EDB8AC7CFC}" type="presParOf" srcId="{53CC04D5-69DB-4184-8321-393BFB16E02F}" destId="{CA73F19A-B7A2-42E9-87E9-C8B97D922CB2}" srcOrd="0" destOrd="0" presId="urn:microsoft.com/office/officeart/2005/8/layout/vList3"/>
    <dgm:cxn modelId="{637B5E58-3F16-48A0-8B62-C238B563FEE2}" type="presParOf" srcId="{CA73F19A-B7A2-42E9-87E9-C8B97D922CB2}" destId="{E0143313-6A16-4844-AC71-1668F088E939}" srcOrd="0" destOrd="0" presId="urn:microsoft.com/office/officeart/2005/8/layout/vList3"/>
    <dgm:cxn modelId="{5B1259B2-080D-42F0-8600-33D3936BBD09}" type="presParOf" srcId="{CA73F19A-B7A2-42E9-87E9-C8B97D922CB2}" destId="{29119684-20E3-4C15-A54E-F1575125AD1E}" srcOrd="1" destOrd="0" presId="urn:microsoft.com/office/officeart/2005/8/layout/vList3"/>
    <dgm:cxn modelId="{C7B6B58F-F64B-4D8D-ACB9-0396D6FE03E9}" type="presParOf" srcId="{53CC04D5-69DB-4184-8321-393BFB16E02F}" destId="{A5EAC7FD-17B7-4982-B542-34275740C5D2}" srcOrd="1" destOrd="0" presId="urn:microsoft.com/office/officeart/2005/8/layout/vList3"/>
    <dgm:cxn modelId="{FC46271F-ACD8-41D9-AA56-9ACD4C3A0FA6}" type="presParOf" srcId="{53CC04D5-69DB-4184-8321-393BFB16E02F}" destId="{D4A2D728-7C51-4D2C-AD48-8115131943CF}" srcOrd="2" destOrd="0" presId="urn:microsoft.com/office/officeart/2005/8/layout/vList3"/>
    <dgm:cxn modelId="{1DE1ECDC-C71A-4F04-B28A-990BCAD715B8}" type="presParOf" srcId="{D4A2D728-7C51-4D2C-AD48-8115131943CF}" destId="{3890C9D6-64DE-45DD-B445-B55F9547C748}" srcOrd="0" destOrd="0" presId="urn:microsoft.com/office/officeart/2005/8/layout/vList3"/>
    <dgm:cxn modelId="{57B8877C-B2B4-41BC-8079-84E317317CBB}" type="presParOf" srcId="{D4A2D728-7C51-4D2C-AD48-8115131943CF}" destId="{8A140674-A9A7-4B09-8ACA-714951E11C61}"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13B4D8-767F-4A06-A86E-82D4730A6F91}"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s-ES"/>
        </a:p>
      </dgm:t>
    </dgm:pt>
    <dgm:pt modelId="{F41544C4-C15C-4862-8D76-12A73A8B39CC}">
      <dgm:prSet phldrT="[Texto]"/>
      <dgm:spPr/>
      <dgm:t>
        <a:bodyPr/>
        <a:lstStyle/>
        <a:p>
          <a:r>
            <a:rPr lang="es-ES" dirty="0"/>
            <a:t>Hilos</a:t>
          </a:r>
        </a:p>
      </dgm:t>
    </dgm:pt>
    <dgm:pt modelId="{02B667FB-BC17-41CB-AFC9-1B7C1E5A4BB2}" type="parTrans" cxnId="{F2FA3E65-FB62-417D-825D-305725215F2F}">
      <dgm:prSet/>
      <dgm:spPr/>
      <dgm:t>
        <a:bodyPr/>
        <a:lstStyle/>
        <a:p>
          <a:endParaRPr lang="es-ES"/>
        </a:p>
      </dgm:t>
    </dgm:pt>
    <dgm:pt modelId="{0758FE33-FA24-4349-9625-60F17CDF5883}" type="sibTrans" cxnId="{F2FA3E65-FB62-417D-825D-305725215F2F}">
      <dgm:prSet/>
      <dgm:spPr/>
      <dgm:t>
        <a:bodyPr/>
        <a:lstStyle/>
        <a:p>
          <a:endParaRPr lang="es-ES"/>
        </a:p>
      </dgm:t>
    </dgm:pt>
    <dgm:pt modelId="{A032D0D0-747A-41C6-A0DD-8129F6AA74B4}">
      <dgm:prSet phldrT="[Texto]"/>
      <dgm:spPr/>
      <dgm:t>
        <a:bodyPr/>
        <a:lstStyle/>
        <a:p>
          <a:r>
            <a:rPr lang="es-ES" dirty="0"/>
            <a:t>Principal</a:t>
          </a:r>
        </a:p>
      </dgm:t>
    </dgm:pt>
    <dgm:pt modelId="{85241782-AF3B-4DFF-A482-7CC965C78F4B}" type="parTrans" cxnId="{88DEBE1C-A587-426F-A3CC-96881DD05388}">
      <dgm:prSet/>
      <dgm:spPr/>
      <dgm:t>
        <a:bodyPr/>
        <a:lstStyle/>
        <a:p>
          <a:endParaRPr lang="es-ES"/>
        </a:p>
      </dgm:t>
    </dgm:pt>
    <dgm:pt modelId="{EC2F030C-C901-49E2-947E-0FEEB832822C}" type="sibTrans" cxnId="{88DEBE1C-A587-426F-A3CC-96881DD05388}">
      <dgm:prSet/>
      <dgm:spPr/>
      <dgm:t>
        <a:bodyPr/>
        <a:lstStyle/>
        <a:p>
          <a:endParaRPr lang="es-ES"/>
        </a:p>
      </dgm:t>
    </dgm:pt>
    <dgm:pt modelId="{F68AD5B6-D73A-4FFB-8AEA-43C0B74FF012}">
      <dgm:prSet phldrT="[Texto]"/>
      <dgm:spPr/>
      <dgm:t>
        <a:bodyPr/>
        <a:lstStyle/>
        <a:p>
          <a:r>
            <a:rPr lang="es-ES" dirty="0"/>
            <a:t>Navegación</a:t>
          </a:r>
        </a:p>
      </dgm:t>
    </dgm:pt>
    <dgm:pt modelId="{0D13D40D-839C-4C02-B66C-A53F7F12FDD5}" type="parTrans" cxnId="{DEAC6C1B-0AFF-43FF-95F1-6037C9E63BE7}">
      <dgm:prSet/>
      <dgm:spPr/>
      <dgm:t>
        <a:bodyPr/>
        <a:lstStyle/>
        <a:p>
          <a:endParaRPr lang="es-ES"/>
        </a:p>
      </dgm:t>
    </dgm:pt>
    <dgm:pt modelId="{0C95A7D3-3750-47F7-845F-1381C065AA14}" type="sibTrans" cxnId="{DEAC6C1B-0AFF-43FF-95F1-6037C9E63BE7}">
      <dgm:prSet/>
      <dgm:spPr/>
      <dgm:t>
        <a:bodyPr/>
        <a:lstStyle/>
        <a:p>
          <a:endParaRPr lang="es-ES"/>
        </a:p>
      </dgm:t>
    </dgm:pt>
    <dgm:pt modelId="{0103E8A3-F9B9-4B6B-819E-6A0719F05A41}">
      <dgm:prSet phldrT="[Texto]"/>
      <dgm:spPr/>
      <dgm:t>
        <a:bodyPr/>
        <a:lstStyle/>
        <a:p>
          <a:r>
            <a:rPr lang="es-ES" dirty="0"/>
            <a:t>Interfaces</a:t>
          </a:r>
        </a:p>
      </dgm:t>
    </dgm:pt>
    <dgm:pt modelId="{AFE68292-89FD-47FE-ADD1-B45F7567C72F}" type="parTrans" cxnId="{A3C77719-3735-41DD-8408-E62428873BE7}">
      <dgm:prSet/>
      <dgm:spPr/>
      <dgm:t>
        <a:bodyPr/>
        <a:lstStyle/>
        <a:p>
          <a:endParaRPr lang="es-ES"/>
        </a:p>
      </dgm:t>
    </dgm:pt>
    <dgm:pt modelId="{C27A901C-AA47-4DB3-97F0-6B35D53F5D67}" type="sibTrans" cxnId="{A3C77719-3735-41DD-8408-E62428873BE7}">
      <dgm:prSet/>
      <dgm:spPr/>
      <dgm:t>
        <a:bodyPr/>
        <a:lstStyle/>
        <a:p>
          <a:endParaRPr lang="es-ES"/>
        </a:p>
      </dgm:t>
    </dgm:pt>
    <dgm:pt modelId="{9AE5730E-B3A0-4A88-A1C9-87AC4B321C55}">
      <dgm:prSet phldrT="[Texto]"/>
      <dgm:spPr/>
      <dgm:t>
        <a:bodyPr/>
        <a:lstStyle/>
        <a:p>
          <a:r>
            <a:rPr lang="es-ES" dirty="0"/>
            <a:t>Pose3D</a:t>
          </a:r>
        </a:p>
      </dgm:t>
    </dgm:pt>
    <dgm:pt modelId="{158063A8-5F56-46EF-9AE4-CBADAF6A2394}" type="parTrans" cxnId="{49041418-9BA7-4BC9-BC6F-B2FB26C000FC}">
      <dgm:prSet/>
      <dgm:spPr/>
      <dgm:t>
        <a:bodyPr/>
        <a:lstStyle/>
        <a:p>
          <a:endParaRPr lang="es-ES"/>
        </a:p>
      </dgm:t>
    </dgm:pt>
    <dgm:pt modelId="{72293B4A-2235-47B6-8980-C4208952BD61}" type="sibTrans" cxnId="{49041418-9BA7-4BC9-BC6F-B2FB26C000FC}">
      <dgm:prSet/>
      <dgm:spPr/>
      <dgm:t>
        <a:bodyPr/>
        <a:lstStyle/>
        <a:p>
          <a:endParaRPr lang="es-ES"/>
        </a:p>
      </dgm:t>
    </dgm:pt>
    <dgm:pt modelId="{7BBE24AA-423F-4570-A6CA-14BEC6629DEF}">
      <dgm:prSet phldrT="[Texto]"/>
      <dgm:spPr/>
      <dgm:t>
        <a:bodyPr/>
        <a:lstStyle/>
        <a:p>
          <a:r>
            <a:rPr lang="es-ES" dirty="0" err="1"/>
            <a:t>NavData</a:t>
          </a:r>
          <a:endParaRPr lang="es-ES" dirty="0"/>
        </a:p>
      </dgm:t>
    </dgm:pt>
    <dgm:pt modelId="{A78DB969-EAD9-487F-BE1D-DADDDEFAA771}" type="parTrans" cxnId="{5D30C963-B456-4921-8B79-90A7675A1647}">
      <dgm:prSet/>
      <dgm:spPr/>
      <dgm:t>
        <a:bodyPr/>
        <a:lstStyle/>
        <a:p>
          <a:endParaRPr lang="es-ES"/>
        </a:p>
      </dgm:t>
    </dgm:pt>
    <dgm:pt modelId="{628E3FA8-2F4D-416B-AD8A-6C797E274ABC}" type="sibTrans" cxnId="{5D30C963-B456-4921-8B79-90A7675A1647}">
      <dgm:prSet/>
      <dgm:spPr/>
      <dgm:t>
        <a:bodyPr/>
        <a:lstStyle/>
        <a:p>
          <a:endParaRPr lang="es-ES"/>
        </a:p>
      </dgm:t>
    </dgm:pt>
    <dgm:pt modelId="{ED000BC3-D39B-4A8E-A2BD-F18335266522}">
      <dgm:prSet phldrT="[Texto]"/>
      <dgm:spPr/>
      <dgm:t>
        <a:bodyPr/>
        <a:lstStyle/>
        <a:p>
          <a:r>
            <a:rPr lang="es-ES" dirty="0" err="1"/>
            <a:t>Handler</a:t>
          </a:r>
          <a:r>
            <a:rPr lang="es-ES" dirty="0"/>
            <a:t> de mensajes</a:t>
          </a:r>
        </a:p>
      </dgm:t>
    </dgm:pt>
    <dgm:pt modelId="{268AE596-F54B-4CFB-B512-B5F9A185FC70}" type="parTrans" cxnId="{9BE00C6A-64D6-473F-8995-AEF3192DE9C2}">
      <dgm:prSet/>
      <dgm:spPr/>
      <dgm:t>
        <a:bodyPr/>
        <a:lstStyle/>
        <a:p>
          <a:endParaRPr lang="es-ES"/>
        </a:p>
      </dgm:t>
    </dgm:pt>
    <dgm:pt modelId="{57B2B98E-DC6D-49CF-9740-0E14B68B4897}" type="sibTrans" cxnId="{9BE00C6A-64D6-473F-8995-AEF3192DE9C2}">
      <dgm:prSet/>
      <dgm:spPr/>
      <dgm:t>
        <a:bodyPr/>
        <a:lstStyle/>
        <a:p>
          <a:endParaRPr lang="es-ES"/>
        </a:p>
      </dgm:t>
    </dgm:pt>
    <dgm:pt modelId="{41C39A3E-2A6C-4A58-A974-F38C963E92AC}">
      <dgm:prSet phldrT="[Texto]"/>
      <dgm:spPr/>
      <dgm:t>
        <a:bodyPr/>
        <a:lstStyle/>
        <a:p>
          <a:r>
            <a:rPr lang="es-ES" dirty="0"/>
            <a:t>Posición</a:t>
          </a:r>
        </a:p>
      </dgm:t>
    </dgm:pt>
    <dgm:pt modelId="{8ED7152E-0938-4CBB-B323-5E2B507A7D87}" type="parTrans" cxnId="{898A5DC9-CAB2-4AA8-B656-5C235750C763}">
      <dgm:prSet/>
      <dgm:spPr/>
      <dgm:t>
        <a:bodyPr/>
        <a:lstStyle/>
        <a:p>
          <a:endParaRPr lang="es-ES"/>
        </a:p>
      </dgm:t>
    </dgm:pt>
    <dgm:pt modelId="{E0DEA8B9-4AD3-4A15-A605-B9568BED23BE}" type="sibTrans" cxnId="{898A5DC9-CAB2-4AA8-B656-5C235750C763}">
      <dgm:prSet/>
      <dgm:spPr/>
      <dgm:t>
        <a:bodyPr/>
        <a:lstStyle/>
        <a:p>
          <a:endParaRPr lang="es-ES"/>
        </a:p>
      </dgm:t>
    </dgm:pt>
    <dgm:pt modelId="{5A0A635C-5CBD-4AD1-80AF-ED21BD544EA5}">
      <dgm:prSet phldrT="[Texto]"/>
      <dgm:spPr/>
      <dgm:t>
        <a:bodyPr/>
        <a:lstStyle/>
        <a:p>
          <a:r>
            <a:rPr lang="es-ES" dirty="0" err="1"/>
            <a:t>Mission</a:t>
          </a:r>
          <a:endParaRPr lang="es-ES" dirty="0"/>
        </a:p>
      </dgm:t>
    </dgm:pt>
    <dgm:pt modelId="{DAED90B6-2985-43FC-9BB7-6EE2A4B2BB59}" type="parTrans" cxnId="{3B8B8042-EBD9-4369-92BD-5CD106F41900}">
      <dgm:prSet/>
      <dgm:spPr/>
      <dgm:t>
        <a:bodyPr/>
        <a:lstStyle/>
        <a:p>
          <a:endParaRPr lang="es-ES"/>
        </a:p>
      </dgm:t>
    </dgm:pt>
    <dgm:pt modelId="{1F8407C4-BF2F-4486-A8FC-AC761B9A5F92}" type="sibTrans" cxnId="{3B8B8042-EBD9-4369-92BD-5CD106F41900}">
      <dgm:prSet/>
      <dgm:spPr/>
      <dgm:t>
        <a:bodyPr/>
        <a:lstStyle/>
        <a:p>
          <a:endParaRPr lang="es-ES"/>
        </a:p>
      </dgm:t>
    </dgm:pt>
    <dgm:pt modelId="{CC66F7BB-23EC-46D9-A45C-9F7896DBFD30}">
      <dgm:prSet phldrT="[Texto]"/>
      <dgm:spPr/>
      <dgm:t>
        <a:bodyPr/>
        <a:lstStyle/>
        <a:p>
          <a:r>
            <a:rPr lang="es-ES" dirty="0"/>
            <a:t>Extra</a:t>
          </a:r>
        </a:p>
      </dgm:t>
    </dgm:pt>
    <dgm:pt modelId="{9FA69814-5974-41F0-BD0E-A18C3348B222}" type="parTrans" cxnId="{F06FBC99-5344-42F9-AC2B-CA35948FDBD8}">
      <dgm:prSet/>
      <dgm:spPr/>
      <dgm:t>
        <a:bodyPr/>
        <a:lstStyle/>
        <a:p>
          <a:endParaRPr lang="es-ES"/>
        </a:p>
      </dgm:t>
    </dgm:pt>
    <dgm:pt modelId="{8DD8BCBA-81CD-4858-BC22-FC2ADC52A821}" type="sibTrans" cxnId="{F06FBC99-5344-42F9-AC2B-CA35948FDBD8}">
      <dgm:prSet/>
      <dgm:spPr/>
      <dgm:t>
        <a:bodyPr/>
        <a:lstStyle/>
        <a:p>
          <a:endParaRPr lang="es-ES"/>
        </a:p>
      </dgm:t>
    </dgm:pt>
    <dgm:pt modelId="{69CE9758-66CC-4978-902E-622910C5E129}" type="pres">
      <dgm:prSet presAssocID="{8413B4D8-767F-4A06-A86E-82D4730A6F91}" presName="Name0" presStyleCnt="0">
        <dgm:presLayoutVars>
          <dgm:dir/>
          <dgm:animLvl val="lvl"/>
          <dgm:resizeHandles val="exact"/>
        </dgm:presLayoutVars>
      </dgm:prSet>
      <dgm:spPr/>
    </dgm:pt>
    <dgm:pt modelId="{DFCDA4DD-48EF-4D8E-A4C5-5E648B80F8CD}" type="pres">
      <dgm:prSet presAssocID="{F41544C4-C15C-4862-8D76-12A73A8B39CC}" presName="composite" presStyleCnt="0"/>
      <dgm:spPr/>
    </dgm:pt>
    <dgm:pt modelId="{DDFD788B-6C28-4AFE-816A-BA93D6D3E564}" type="pres">
      <dgm:prSet presAssocID="{F41544C4-C15C-4862-8D76-12A73A8B39CC}" presName="parTx" presStyleLbl="alignNode1" presStyleIdx="0" presStyleCnt="2">
        <dgm:presLayoutVars>
          <dgm:chMax val="0"/>
          <dgm:chPref val="0"/>
          <dgm:bulletEnabled val="1"/>
        </dgm:presLayoutVars>
      </dgm:prSet>
      <dgm:spPr/>
    </dgm:pt>
    <dgm:pt modelId="{3DDBB079-9164-4842-9746-2427654E2257}" type="pres">
      <dgm:prSet presAssocID="{F41544C4-C15C-4862-8D76-12A73A8B39CC}" presName="desTx" presStyleLbl="alignAccFollowNode1" presStyleIdx="0" presStyleCnt="2">
        <dgm:presLayoutVars>
          <dgm:bulletEnabled val="1"/>
        </dgm:presLayoutVars>
      </dgm:prSet>
      <dgm:spPr/>
    </dgm:pt>
    <dgm:pt modelId="{24D57FCB-8CEE-4189-B363-C1BCB0AC0CD3}" type="pres">
      <dgm:prSet presAssocID="{0758FE33-FA24-4349-9625-60F17CDF5883}" presName="space" presStyleCnt="0"/>
      <dgm:spPr/>
    </dgm:pt>
    <dgm:pt modelId="{97E3EE9E-3283-4D39-92C8-2D1955E916EF}" type="pres">
      <dgm:prSet presAssocID="{0103E8A3-F9B9-4B6B-819E-6A0719F05A41}" presName="composite" presStyleCnt="0"/>
      <dgm:spPr/>
    </dgm:pt>
    <dgm:pt modelId="{8899A407-B665-4E23-B581-CC8CB4E71DC7}" type="pres">
      <dgm:prSet presAssocID="{0103E8A3-F9B9-4B6B-819E-6A0719F05A41}" presName="parTx" presStyleLbl="alignNode1" presStyleIdx="1" presStyleCnt="2">
        <dgm:presLayoutVars>
          <dgm:chMax val="0"/>
          <dgm:chPref val="0"/>
          <dgm:bulletEnabled val="1"/>
        </dgm:presLayoutVars>
      </dgm:prSet>
      <dgm:spPr/>
    </dgm:pt>
    <dgm:pt modelId="{B73A6F5A-DBCB-406E-970C-BB9BE8500FD1}" type="pres">
      <dgm:prSet presAssocID="{0103E8A3-F9B9-4B6B-819E-6A0719F05A41}" presName="desTx" presStyleLbl="alignAccFollowNode1" presStyleIdx="1" presStyleCnt="2">
        <dgm:presLayoutVars>
          <dgm:bulletEnabled val="1"/>
        </dgm:presLayoutVars>
      </dgm:prSet>
      <dgm:spPr/>
    </dgm:pt>
  </dgm:ptLst>
  <dgm:cxnLst>
    <dgm:cxn modelId="{49041418-9BA7-4BC9-BC6F-B2FB26C000FC}" srcId="{0103E8A3-F9B9-4B6B-819E-6A0719F05A41}" destId="{9AE5730E-B3A0-4A88-A1C9-87AC4B321C55}" srcOrd="0" destOrd="0" parTransId="{158063A8-5F56-46EF-9AE4-CBADAF6A2394}" sibTransId="{72293B4A-2235-47B6-8980-C4208952BD61}"/>
    <dgm:cxn modelId="{A3C77719-3735-41DD-8408-E62428873BE7}" srcId="{8413B4D8-767F-4A06-A86E-82D4730A6F91}" destId="{0103E8A3-F9B9-4B6B-819E-6A0719F05A41}" srcOrd="1" destOrd="0" parTransId="{AFE68292-89FD-47FE-ADD1-B45F7567C72F}" sibTransId="{C27A901C-AA47-4DB3-97F0-6B35D53F5D67}"/>
    <dgm:cxn modelId="{DEAC6C1B-0AFF-43FF-95F1-6037C9E63BE7}" srcId="{F41544C4-C15C-4862-8D76-12A73A8B39CC}" destId="{F68AD5B6-D73A-4FFB-8AEA-43C0B74FF012}" srcOrd="2" destOrd="0" parTransId="{0D13D40D-839C-4C02-B66C-A53F7F12FDD5}" sibTransId="{0C95A7D3-3750-47F7-845F-1381C065AA14}"/>
    <dgm:cxn modelId="{88DEBE1C-A587-426F-A3CC-96881DD05388}" srcId="{F41544C4-C15C-4862-8D76-12A73A8B39CC}" destId="{A032D0D0-747A-41C6-A0DD-8129F6AA74B4}" srcOrd="0" destOrd="0" parTransId="{85241782-AF3B-4DFF-A482-7CC965C78F4B}" sibTransId="{EC2F030C-C901-49E2-947E-0FEEB832822C}"/>
    <dgm:cxn modelId="{E1A0BB32-73BB-412E-9B09-8A249AA2D324}" type="presOf" srcId="{5A0A635C-5CBD-4AD1-80AF-ED21BD544EA5}" destId="{B73A6F5A-DBCB-406E-970C-BB9BE8500FD1}" srcOrd="0" destOrd="2" presId="urn:microsoft.com/office/officeart/2005/8/layout/hList1"/>
    <dgm:cxn modelId="{F0BB5E3D-4418-4CB9-B5EF-247C532EDD01}" type="presOf" srcId="{F41544C4-C15C-4862-8D76-12A73A8B39CC}" destId="{DDFD788B-6C28-4AFE-816A-BA93D6D3E564}" srcOrd="0" destOrd="0" presId="urn:microsoft.com/office/officeart/2005/8/layout/hList1"/>
    <dgm:cxn modelId="{3B8B8042-EBD9-4369-92BD-5CD106F41900}" srcId="{0103E8A3-F9B9-4B6B-819E-6A0719F05A41}" destId="{5A0A635C-5CBD-4AD1-80AF-ED21BD544EA5}" srcOrd="2" destOrd="0" parTransId="{DAED90B6-2985-43FC-9BB7-6EE2A4B2BB59}" sibTransId="{1F8407C4-BF2F-4486-A8FC-AC761B9A5F92}"/>
    <dgm:cxn modelId="{5D30C963-B456-4921-8B79-90A7675A1647}" srcId="{0103E8A3-F9B9-4B6B-819E-6A0719F05A41}" destId="{7BBE24AA-423F-4570-A6CA-14BEC6629DEF}" srcOrd="1" destOrd="0" parTransId="{A78DB969-EAD9-487F-BE1D-DADDDEFAA771}" sibTransId="{628E3FA8-2F4D-416B-AD8A-6C797E274ABC}"/>
    <dgm:cxn modelId="{F2FA3E65-FB62-417D-825D-305725215F2F}" srcId="{8413B4D8-767F-4A06-A86E-82D4730A6F91}" destId="{F41544C4-C15C-4862-8D76-12A73A8B39CC}" srcOrd="0" destOrd="0" parTransId="{02B667FB-BC17-41CB-AFC9-1B7C1E5A4BB2}" sibTransId="{0758FE33-FA24-4349-9625-60F17CDF5883}"/>
    <dgm:cxn modelId="{D7324E68-8A1F-4CBF-81B1-9F2098914F46}" type="presOf" srcId="{0103E8A3-F9B9-4B6B-819E-6A0719F05A41}" destId="{8899A407-B665-4E23-B581-CC8CB4E71DC7}" srcOrd="0" destOrd="0" presId="urn:microsoft.com/office/officeart/2005/8/layout/hList1"/>
    <dgm:cxn modelId="{9BE00C6A-64D6-473F-8995-AEF3192DE9C2}" srcId="{F41544C4-C15C-4862-8D76-12A73A8B39CC}" destId="{ED000BC3-D39B-4A8E-A2BD-F18335266522}" srcOrd="1" destOrd="0" parTransId="{268AE596-F54B-4CFB-B512-B5F9A185FC70}" sibTransId="{57B2B98E-DC6D-49CF-9740-0E14B68B4897}"/>
    <dgm:cxn modelId="{E9DABF4D-F60A-486C-8B63-3AFF66220988}" type="presOf" srcId="{41C39A3E-2A6C-4A58-A974-F38C963E92AC}" destId="{3DDBB079-9164-4842-9746-2427654E2257}" srcOrd="0" destOrd="3" presId="urn:microsoft.com/office/officeart/2005/8/layout/hList1"/>
    <dgm:cxn modelId="{7270D18C-8594-4CEE-881B-1069467FFD9A}" type="presOf" srcId="{A032D0D0-747A-41C6-A0DD-8129F6AA74B4}" destId="{3DDBB079-9164-4842-9746-2427654E2257}" srcOrd="0" destOrd="0" presId="urn:microsoft.com/office/officeart/2005/8/layout/hList1"/>
    <dgm:cxn modelId="{DAC82595-E5A1-47DB-836E-80B2ADED7649}" type="presOf" srcId="{9AE5730E-B3A0-4A88-A1C9-87AC4B321C55}" destId="{B73A6F5A-DBCB-406E-970C-BB9BE8500FD1}" srcOrd="0" destOrd="0" presId="urn:microsoft.com/office/officeart/2005/8/layout/hList1"/>
    <dgm:cxn modelId="{0FDA1196-BB9A-4BF6-9336-7CD5E02FC550}" type="presOf" srcId="{F68AD5B6-D73A-4FFB-8AEA-43C0B74FF012}" destId="{3DDBB079-9164-4842-9746-2427654E2257}" srcOrd="0" destOrd="2" presId="urn:microsoft.com/office/officeart/2005/8/layout/hList1"/>
    <dgm:cxn modelId="{F06FBC99-5344-42F9-AC2B-CA35948FDBD8}" srcId="{0103E8A3-F9B9-4B6B-819E-6A0719F05A41}" destId="{CC66F7BB-23EC-46D9-A45C-9F7896DBFD30}" srcOrd="3" destOrd="0" parTransId="{9FA69814-5974-41F0-BD0E-A18C3348B222}" sibTransId="{8DD8BCBA-81CD-4858-BC22-FC2ADC52A821}"/>
    <dgm:cxn modelId="{E6C6AFA2-237B-4AC6-A6A0-E90BC47A60A8}" type="presOf" srcId="{7BBE24AA-423F-4570-A6CA-14BEC6629DEF}" destId="{B73A6F5A-DBCB-406E-970C-BB9BE8500FD1}" srcOrd="0" destOrd="1" presId="urn:microsoft.com/office/officeart/2005/8/layout/hList1"/>
    <dgm:cxn modelId="{898A5DC9-CAB2-4AA8-B656-5C235750C763}" srcId="{F41544C4-C15C-4862-8D76-12A73A8B39CC}" destId="{41C39A3E-2A6C-4A58-A974-F38C963E92AC}" srcOrd="3" destOrd="0" parTransId="{8ED7152E-0938-4CBB-B323-5E2B507A7D87}" sibTransId="{E0DEA8B9-4AD3-4A15-A605-B9568BED23BE}"/>
    <dgm:cxn modelId="{A73789D4-E4BF-4F7F-8A8A-A541271BA85C}" type="presOf" srcId="{ED000BC3-D39B-4A8E-A2BD-F18335266522}" destId="{3DDBB079-9164-4842-9746-2427654E2257}" srcOrd="0" destOrd="1" presId="urn:microsoft.com/office/officeart/2005/8/layout/hList1"/>
    <dgm:cxn modelId="{BCBD95DC-90A1-469B-93F5-E163B19094EC}" type="presOf" srcId="{8413B4D8-767F-4A06-A86E-82D4730A6F91}" destId="{69CE9758-66CC-4978-902E-622910C5E129}" srcOrd="0" destOrd="0" presId="urn:microsoft.com/office/officeart/2005/8/layout/hList1"/>
    <dgm:cxn modelId="{468681E4-03C6-4DF0-9D71-0273DF273F09}" type="presOf" srcId="{CC66F7BB-23EC-46D9-A45C-9F7896DBFD30}" destId="{B73A6F5A-DBCB-406E-970C-BB9BE8500FD1}" srcOrd="0" destOrd="3" presId="urn:microsoft.com/office/officeart/2005/8/layout/hList1"/>
    <dgm:cxn modelId="{F68DC628-7529-4F56-88DF-56E4DFDCF035}" type="presParOf" srcId="{69CE9758-66CC-4978-902E-622910C5E129}" destId="{DFCDA4DD-48EF-4D8E-A4C5-5E648B80F8CD}" srcOrd="0" destOrd="0" presId="urn:microsoft.com/office/officeart/2005/8/layout/hList1"/>
    <dgm:cxn modelId="{063FA458-4958-4A3D-B4ED-2376AC84D908}" type="presParOf" srcId="{DFCDA4DD-48EF-4D8E-A4C5-5E648B80F8CD}" destId="{DDFD788B-6C28-4AFE-816A-BA93D6D3E564}" srcOrd="0" destOrd="0" presId="urn:microsoft.com/office/officeart/2005/8/layout/hList1"/>
    <dgm:cxn modelId="{F4C711A9-14FD-421A-A7E2-1F397E71B0B7}" type="presParOf" srcId="{DFCDA4DD-48EF-4D8E-A4C5-5E648B80F8CD}" destId="{3DDBB079-9164-4842-9746-2427654E2257}" srcOrd="1" destOrd="0" presId="urn:microsoft.com/office/officeart/2005/8/layout/hList1"/>
    <dgm:cxn modelId="{3DAC1F32-4224-401C-BD37-F11E882FF986}" type="presParOf" srcId="{69CE9758-66CC-4978-902E-622910C5E129}" destId="{24D57FCB-8CEE-4189-B363-C1BCB0AC0CD3}" srcOrd="1" destOrd="0" presId="urn:microsoft.com/office/officeart/2005/8/layout/hList1"/>
    <dgm:cxn modelId="{4CA6BD45-B78D-45B6-86AB-95098629B680}" type="presParOf" srcId="{69CE9758-66CC-4978-902E-622910C5E129}" destId="{97E3EE9E-3283-4D39-92C8-2D1955E916EF}" srcOrd="2" destOrd="0" presId="urn:microsoft.com/office/officeart/2005/8/layout/hList1"/>
    <dgm:cxn modelId="{4C634B21-2C24-4EAD-A8BC-2A1F6ADCAC51}" type="presParOf" srcId="{97E3EE9E-3283-4D39-92C8-2D1955E916EF}" destId="{8899A407-B665-4E23-B581-CC8CB4E71DC7}" srcOrd="0" destOrd="0" presId="urn:microsoft.com/office/officeart/2005/8/layout/hList1"/>
    <dgm:cxn modelId="{0B0515FC-5D03-4A64-AD12-B0C8E358AEB1}" type="presParOf" srcId="{97E3EE9E-3283-4D39-92C8-2D1955E916EF}" destId="{B73A6F5A-DBCB-406E-970C-BB9BE8500FD1}"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7CF67C6-EB53-473A-BA28-9B9483ACD383}" type="doc">
      <dgm:prSet loTypeId="urn:microsoft.com/office/officeart/2005/8/layout/orgChart1" loCatId="hierarchy" qsTypeId="urn:microsoft.com/office/officeart/2005/8/quickstyle/simple1" qsCatId="simple" csTypeId="urn:microsoft.com/office/officeart/2005/8/colors/accent2_3" csCatId="accent2" phldr="1"/>
      <dgm:spPr/>
      <dgm:t>
        <a:bodyPr/>
        <a:lstStyle/>
        <a:p>
          <a:endParaRPr lang="es-ES"/>
        </a:p>
      </dgm:t>
    </dgm:pt>
    <dgm:pt modelId="{4B3FD01B-F316-4655-BF06-2A146F790D90}">
      <dgm:prSet phldrT="[Texto]"/>
      <dgm:spPr/>
      <dgm:t>
        <a:bodyPr/>
        <a:lstStyle/>
        <a:p>
          <a:r>
            <a:rPr lang="es-ES" dirty="0"/>
            <a:t>Ventana Principal</a:t>
          </a:r>
        </a:p>
      </dgm:t>
    </dgm:pt>
    <dgm:pt modelId="{21C79B16-64D8-453D-BA63-B893CC561018}" type="parTrans" cxnId="{C256DFED-9745-4A1F-9BFF-491859937374}">
      <dgm:prSet/>
      <dgm:spPr/>
      <dgm:t>
        <a:bodyPr/>
        <a:lstStyle/>
        <a:p>
          <a:endParaRPr lang="es-ES"/>
        </a:p>
      </dgm:t>
    </dgm:pt>
    <dgm:pt modelId="{8C081934-A042-45A1-97BB-4BCE0439364F}" type="sibTrans" cxnId="{C256DFED-9745-4A1F-9BFF-491859937374}">
      <dgm:prSet/>
      <dgm:spPr/>
      <dgm:t>
        <a:bodyPr/>
        <a:lstStyle/>
        <a:p>
          <a:endParaRPr lang="es-ES"/>
        </a:p>
      </dgm:t>
    </dgm:pt>
    <dgm:pt modelId="{731C3581-073D-45EC-99BD-D3D899B14338}" type="asst">
      <dgm:prSet phldrT="[Texto]"/>
      <dgm:spPr/>
      <dgm:t>
        <a:bodyPr/>
        <a:lstStyle/>
        <a:p>
          <a:r>
            <a:rPr lang="es-ES" dirty="0"/>
            <a:t>Ventanas Secundarias</a:t>
          </a:r>
        </a:p>
      </dgm:t>
    </dgm:pt>
    <dgm:pt modelId="{32264A6C-28C8-4B98-883E-4413844F0C0E}" type="parTrans" cxnId="{0DB1637F-7B6E-4615-9239-E4C03F5460E2}">
      <dgm:prSet/>
      <dgm:spPr/>
      <dgm:t>
        <a:bodyPr/>
        <a:lstStyle/>
        <a:p>
          <a:endParaRPr lang="es-ES"/>
        </a:p>
      </dgm:t>
    </dgm:pt>
    <dgm:pt modelId="{820A2265-AD5B-42C8-81D5-E09277B0D170}" type="sibTrans" cxnId="{0DB1637F-7B6E-4615-9239-E4C03F5460E2}">
      <dgm:prSet/>
      <dgm:spPr/>
      <dgm:t>
        <a:bodyPr/>
        <a:lstStyle/>
        <a:p>
          <a:endParaRPr lang="es-ES"/>
        </a:p>
      </dgm:t>
    </dgm:pt>
    <dgm:pt modelId="{7F2C663B-243D-4B01-868A-62E7ED33D48A}">
      <dgm:prSet phldrT="[Texto]"/>
      <dgm:spPr/>
      <dgm:t>
        <a:bodyPr/>
        <a:lstStyle/>
        <a:p>
          <a:r>
            <a:rPr lang="es-ES" dirty="0" err="1"/>
            <a:t>Setup</a:t>
          </a:r>
          <a:endParaRPr lang="es-ES" dirty="0"/>
        </a:p>
      </dgm:t>
    </dgm:pt>
    <dgm:pt modelId="{AA9291D6-85D5-40BB-AC80-D517F097F8E0}" type="parTrans" cxnId="{9F7DB4FA-C955-47FF-B8C1-0C6F5F230307}">
      <dgm:prSet/>
      <dgm:spPr/>
      <dgm:t>
        <a:bodyPr/>
        <a:lstStyle/>
        <a:p>
          <a:endParaRPr lang="es-ES"/>
        </a:p>
      </dgm:t>
    </dgm:pt>
    <dgm:pt modelId="{BEAED0F7-46AA-4C55-B5D3-958E5E134017}" type="sibTrans" cxnId="{9F7DB4FA-C955-47FF-B8C1-0C6F5F230307}">
      <dgm:prSet/>
      <dgm:spPr/>
      <dgm:t>
        <a:bodyPr/>
        <a:lstStyle/>
        <a:p>
          <a:endParaRPr lang="es-ES"/>
        </a:p>
      </dgm:t>
    </dgm:pt>
    <dgm:pt modelId="{7EDDC87B-58F6-4A44-A17F-420C00BEDCF5}">
      <dgm:prSet phldrT="[Texto]"/>
      <dgm:spPr/>
      <dgm:t>
        <a:bodyPr/>
        <a:lstStyle/>
        <a:p>
          <a:r>
            <a:rPr lang="es-ES" dirty="0" err="1"/>
            <a:t>Mission</a:t>
          </a:r>
          <a:endParaRPr lang="es-ES" dirty="0"/>
        </a:p>
      </dgm:t>
    </dgm:pt>
    <dgm:pt modelId="{39162E49-DCCC-4C2C-B1BC-8CA24262026D}" type="parTrans" cxnId="{E63EC27E-3A94-45C6-8805-686973B097BA}">
      <dgm:prSet/>
      <dgm:spPr/>
      <dgm:t>
        <a:bodyPr/>
        <a:lstStyle/>
        <a:p>
          <a:endParaRPr lang="es-ES"/>
        </a:p>
      </dgm:t>
    </dgm:pt>
    <dgm:pt modelId="{437548F3-BE12-456E-9712-689D7D11B28A}" type="sibTrans" cxnId="{E63EC27E-3A94-45C6-8805-686973B097BA}">
      <dgm:prSet/>
      <dgm:spPr/>
      <dgm:t>
        <a:bodyPr/>
        <a:lstStyle/>
        <a:p>
          <a:endParaRPr lang="es-ES"/>
        </a:p>
      </dgm:t>
    </dgm:pt>
    <dgm:pt modelId="{DA762076-453B-480F-826F-A8AF2BC36886}">
      <dgm:prSet phldrT="[Texto]"/>
      <dgm:spPr/>
      <dgm:t>
        <a:bodyPr/>
        <a:lstStyle/>
        <a:p>
          <a:r>
            <a:rPr lang="es-ES" dirty="0" err="1"/>
            <a:t>Checklist</a:t>
          </a:r>
          <a:endParaRPr lang="es-ES" dirty="0"/>
        </a:p>
      </dgm:t>
    </dgm:pt>
    <dgm:pt modelId="{B8C1FDC7-606A-40A3-92FF-C4BE2697E437}" type="parTrans" cxnId="{9F8CABB0-86C0-4D43-9D81-3AD5FBEF3BD5}">
      <dgm:prSet/>
      <dgm:spPr/>
      <dgm:t>
        <a:bodyPr/>
        <a:lstStyle/>
        <a:p>
          <a:endParaRPr lang="es-ES"/>
        </a:p>
      </dgm:t>
    </dgm:pt>
    <dgm:pt modelId="{2E7E44C6-864B-48CB-BFFE-57D39CCE254A}" type="sibTrans" cxnId="{9F8CABB0-86C0-4D43-9D81-3AD5FBEF3BD5}">
      <dgm:prSet/>
      <dgm:spPr/>
      <dgm:t>
        <a:bodyPr/>
        <a:lstStyle/>
        <a:p>
          <a:endParaRPr lang="es-ES"/>
        </a:p>
      </dgm:t>
    </dgm:pt>
    <dgm:pt modelId="{EC42B878-5970-48B7-9FAC-B0720091EC74}">
      <dgm:prSet phldrT="[Texto]"/>
      <dgm:spPr/>
      <dgm:t>
        <a:bodyPr/>
        <a:lstStyle/>
        <a:p>
          <a:r>
            <a:rPr lang="es-ES" dirty="0" err="1"/>
            <a:t>Follow</a:t>
          </a:r>
          <a:endParaRPr lang="es-ES" dirty="0"/>
        </a:p>
      </dgm:t>
    </dgm:pt>
    <dgm:pt modelId="{CD66D20B-5343-4F1C-BC92-9307A2842071}" type="parTrans" cxnId="{42CDC607-46F0-451C-A227-13B20AE6BF24}">
      <dgm:prSet/>
      <dgm:spPr/>
      <dgm:t>
        <a:bodyPr/>
        <a:lstStyle/>
        <a:p>
          <a:endParaRPr lang="es-ES"/>
        </a:p>
      </dgm:t>
    </dgm:pt>
    <dgm:pt modelId="{1677C001-39C0-4072-9494-AAA050EE2F0D}" type="sibTrans" cxnId="{42CDC607-46F0-451C-A227-13B20AE6BF24}">
      <dgm:prSet/>
      <dgm:spPr/>
      <dgm:t>
        <a:bodyPr/>
        <a:lstStyle/>
        <a:p>
          <a:endParaRPr lang="es-ES"/>
        </a:p>
      </dgm:t>
    </dgm:pt>
    <dgm:pt modelId="{D0AA689B-0128-408C-BCE5-2EFB492FA668}">
      <dgm:prSet phldrT="[Texto]"/>
      <dgm:spPr/>
      <dgm:t>
        <a:bodyPr/>
        <a:lstStyle/>
        <a:p>
          <a:r>
            <a:rPr lang="es-ES" dirty="0"/>
            <a:t>Log</a:t>
          </a:r>
        </a:p>
      </dgm:t>
    </dgm:pt>
    <dgm:pt modelId="{52ACA1C5-B92A-4209-BC5E-52AA8B70C609}" type="parTrans" cxnId="{182DBDDC-22CD-4A46-8F4A-93C12C816198}">
      <dgm:prSet/>
      <dgm:spPr/>
      <dgm:t>
        <a:bodyPr/>
        <a:lstStyle/>
        <a:p>
          <a:endParaRPr lang="es-ES"/>
        </a:p>
      </dgm:t>
    </dgm:pt>
    <dgm:pt modelId="{82110079-0053-4008-A036-A34212CE2FC4}" type="sibTrans" cxnId="{182DBDDC-22CD-4A46-8F4A-93C12C816198}">
      <dgm:prSet/>
      <dgm:spPr/>
      <dgm:t>
        <a:bodyPr/>
        <a:lstStyle/>
        <a:p>
          <a:endParaRPr lang="es-ES"/>
        </a:p>
      </dgm:t>
    </dgm:pt>
    <dgm:pt modelId="{8409E31A-B758-41D0-9801-AC557F2AECE5}" type="pres">
      <dgm:prSet presAssocID="{E7CF67C6-EB53-473A-BA28-9B9483ACD383}" presName="hierChild1" presStyleCnt="0">
        <dgm:presLayoutVars>
          <dgm:orgChart val="1"/>
          <dgm:chPref val="1"/>
          <dgm:dir/>
          <dgm:animOne val="branch"/>
          <dgm:animLvl val="lvl"/>
          <dgm:resizeHandles/>
        </dgm:presLayoutVars>
      </dgm:prSet>
      <dgm:spPr/>
    </dgm:pt>
    <dgm:pt modelId="{02BA3CC3-528C-4A6F-BF3F-9BFDF5C1F18A}" type="pres">
      <dgm:prSet presAssocID="{4B3FD01B-F316-4655-BF06-2A146F790D90}" presName="hierRoot1" presStyleCnt="0">
        <dgm:presLayoutVars>
          <dgm:hierBranch val="init"/>
        </dgm:presLayoutVars>
      </dgm:prSet>
      <dgm:spPr/>
    </dgm:pt>
    <dgm:pt modelId="{8A712304-9DC3-4208-827D-6F11DD5518A7}" type="pres">
      <dgm:prSet presAssocID="{4B3FD01B-F316-4655-BF06-2A146F790D90}" presName="rootComposite1" presStyleCnt="0"/>
      <dgm:spPr/>
    </dgm:pt>
    <dgm:pt modelId="{24AA3306-456F-42DB-A475-29610551B063}" type="pres">
      <dgm:prSet presAssocID="{4B3FD01B-F316-4655-BF06-2A146F790D90}" presName="rootText1" presStyleLbl="node0" presStyleIdx="0" presStyleCnt="1">
        <dgm:presLayoutVars>
          <dgm:chPref val="3"/>
        </dgm:presLayoutVars>
      </dgm:prSet>
      <dgm:spPr/>
    </dgm:pt>
    <dgm:pt modelId="{F79C8D8A-2310-4832-9182-1E19410B4DE6}" type="pres">
      <dgm:prSet presAssocID="{4B3FD01B-F316-4655-BF06-2A146F790D90}" presName="rootConnector1" presStyleLbl="node1" presStyleIdx="0" presStyleCnt="0"/>
      <dgm:spPr/>
    </dgm:pt>
    <dgm:pt modelId="{2841BD18-C9B1-46C0-9A46-C46B47195D4F}" type="pres">
      <dgm:prSet presAssocID="{4B3FD01B-F316-4655-BF06-2A146F790D90}" presName="hierChild2" presStyleCnt="0"/>
      <dgm:spPr/>
    </dgm:pt>
    <dgm:pt modelId="{4E38B574-D8CD-4ADC-B257-BAD9DE9871DC}" type="pres">
      <dgm:prSet presAssocID="{AA9291D6-85D5-40BB-AC80-D517F097F8E0}" presName="Name37" presStyleLbl="parChTrans1D2" presStyleIdx="0" presStyleCnt="6"/>
      <dgm:spPr/>
    </dgm:pt>
    <dgm:pt modelId="{85C2FE9A-A28B-4C4B-A333-67CAA44215D6}" type="pres">
      <dgm:prSet presAssocID="{7F2C663B-243D-4B01-868A-62E7ED33D48A}" presName="hierRoot2" presStyleCnt="0">
        <dgm:presLayoutVars>
          <dgm:hierBranch val="init"/>
        </dgm:presLayoutVars>
      </dgm:prSet>
      <dgm:spPr/>
    </dgm:pt>
    <dgm:pt modelId="{26A2F2C5-9F0B-4869-8548-5A8CEFB13BBB}" type="pres">
      <dgm:prSet presAssocID="{7F2C663B-243D-4B01-868A-62E7ED33D48A}" presName="rootComposite" presStyleCnt="0"/>
      <dgm:spPr/>
    </dgm:pt>
    <dgm:pt modelId="{6EEF90AD-21E1-4C48-8F6A-FD2249A06C29}" type="pres">
      <dgm:prSet presAssocID="{7F2C663B-243D-4B01-868A-62E7ED33D48A}" presName="rootText" presStyleLbl="node2" presStyleIdx="0" presStyleCnt="5">
        <dgm:presLayoutVars>
          <dgm:chPref val="3"/>
        </dgm:presLayoutVars>
      </dgm:prSet>
      <dgm:spPr/>
    </dgm:pt>
    <dgm:pt modelId="{9F734484-FE86-4529-9931-3050439C2DA9}" type="pres">
      <dgm:prSet presAssocID="{7F2C663B-243D-4B01-868A-62E7ED33D48A}" presName="rootConnector" presStyleLbl="node2" presStyleIdx="0" presStyleCnt="5"/>
      <dgm:spPr/>
    </dgm:pt>
    <dgm:pt modelId="{CD632BEE-DF4B-4F46-8911-C3166E49A36A}" type="pres">
      <dgm:prSet presAssocID="{7F2C663B-243D-4B01-868A-62E7ED33D48A}" presName="hierChild4" presStyleCnt="0"/>
      <dgm:spPr/>
    </dgm:pt>
    <dgm:pt modelId="{378DBA8A-9A6F-4A5C-AE62-6242FAC668D3}" type="pres">
      <dgm:prSet presAssocID="{7F2C663B-243D-4B01-868A-62E7ED33D48A}" presName="hierChild5" presStyleCnt="0"/>
      <dgm:spPr/>
    </dgm:pt>
    <dgm:pt modelId="{5A77649E-A142-4E2E-ACF5-47F3EE4F001A}" type="pres">
      <dgm:prSet presAssocID="{39162E49-DCCC-4C2C-B1BC-8CA24262026D}" presName="Name37" presStyleLbl="parChTrans1D2" presStyleIdx="1" presStyleCnt="6"/>
      <dgm:spPr/>
    </dgm:pt>
    <dgm:pt modelId="{3E6D9BEE-1EE6-468B-AD4E-BBD8B907DE08}" type="pres">
      <dgm:prSet presAssocID="{7EDDC87B-58F6-4A44-A17F-420C00BEDCF5}" presName="hierRoot2" presStyleCnt="0">
        <dgm:presLayoutVars>
          <dgm:hierBranch val="init"/>
        </dgm:presLayoutVars>
      </dgm:prSet>
      <dgm:spPr/>
    </dgm:pt>
    <dgm:pt modelId="{02B136A8-1855-49C7-BAE1-076756185261}" type="pres">
      <dgm:prSet presAssocID="{7EDDC87B-58F6-4A44-A17F-420C00BEDCF5}" presName="rootComposite" presStyleCnt="0"/>
      <dgm:spPr/>
    </dgm:pt>
    <dgm:pt modelId="{58D6A14B-9631-47BD-A24E-38723A55FF24}" type="pres">
      <dgm:prSet presAssocID="{7EDDC87B-58F6-4A44-A17F-420C00BEDCF5}" presName="rootText" presStyleLbl="node2" presStyleIdx="1" presStyleCnt="5">
        <dgm:presLayoutVars>
          <dgm:chPref val="3"/>
        </dgm:presLayoutVars>
      </dgm:prSet>
      <dgm:spPr/>
    </dgm:pt>
    <dgm:pt modelId="{32D0476C-CA23-44DD-932A-904CCC971384}" type="pres">
      <dgm:prSet presAssocID="{7EDDC87B-58F6-4A44-A17F-420C00BEDCF5}" presName="rootConnector" presStyleLbl="node2" presStyleIdx="1" presStyleCnt="5"/>
      <dgm:spPr/>
    </dgm:pt>
    <dgm:pt modelId="{9EF4B491-09C5-4B8A-9A64-3C2594AEAD17}" type="pres">
      <dgm:prSet presAssocID="{7EDDC87B-58F6-4A44-A17F-420C00BEDCF5}" presName="hierChild4" presStyleCnt="0"/>
      <dgm:spPr/>
    </dgm:pt>
    <dgm:pt modelId="{0CF3EE31-CACF-4820-BA23-F3536236FA28}" type="pres">
      <dgm:prSet presAssocID="{7EDDC87B-58F6-4A44-A17F-420C00BEDCF5}" presName="hierChild5" presStyleCnt="0"/>
      <dgm:spPr/>
    </dgm:pt>
    <dgm:pt modelId="{C272E582-B81D-474D-8EAC-EDFED9A96DAD}" type="pres">
      <dgm:prSet presAssocID="{B8C1FDC7-606A-40A3-92FF-C4BE2697E437}" presName="Name37" presStyleLbl="parChTrans1D2" presStyleIdx="2" presStyleCnt="6"/>
      <dgm:spPr/>
    </dgm:pt>
    <dgm:pt modelId="{AAE741F2-B5B2-45B8-82C8-5925781D1ED2}" type="pres">
      <dgm:prSet presAssocID="{DA762076-453B-480F-826F-A8AF2BC36886}" presName="hierRoot2" presStyleCnt="0">
        <dgm:presLayoutVars>
          <dgm:hierBranch val="init"/>
        </dgm:presLayoutVars>
      </dgm:prSet>
      <dgm:spPr/>
    </dgm:pt>
    <dgm:pt modelId="{900DD9C5-48B2-4215-ABDD-B57C0BDBFB13}" type="pres">
      <dgm:prSet presAssocID="{DA762076-453B-480F-826F-A8AF2BC36886}" presName="rootComposite" presStyleCnt="0"/>
      <dgm:spPr/>
    </dgm:pt>
    <dgm:pt modelId="{271062BF-3F2E-4F83-BCD1-1C641F00B026}" type="pres">
      <dgm:prSet presAssocID="{DA762076-453B-480F-826F-A8AF2BC36886}" presName="rootText" presStyleLbl="node2" presStyleIdx="2" presStyleCnt="5">
        <dgm:presLayoutVars>
          <dgm:chPref val="3"/>
        </dgm:presLayoutVars>
      </dgm:prSet>
      <dgm:spPr/>
    </dgm:pt>
    <dgm:pt modelId="{8C78AA47-8C53-4686-8AB2-A5020BC794C3}" type="pres">
      <dgm:prSet presAssocID="{DA762076-453B-480F-826F-A8AF2BC36886}" presName="rootConnector" presStyleLbl="node2" presStyleIdx="2" presStyleCnt="5"/>
      <dgm:spPr/>
    </dgm:pt>
    <dgm:pt modelId="{F67C6973-3608-4F70-BA36-30459F215AB6}" type="pres">
      <dgm:prSet presAssocID="{DA762076-453B-480F-826F-A8AF2BC36886}" presName="hierChild4" presStyleCnt="0"/>
      <dgm:spPr/>
    </dgm:pt>
    <dgm:pt modelId="{C24FF423-6325-444F-91DF-2C1DD91410D4}" type="pres">
      <dgm:prSet presAssocID="{DA762076-453B-480F-826F-A8AF2BC36886}" presName="hierChild5" presStyleCnt="0"/>
      <dgm:spPr/>
    </dgm:pt>
    <dgm:pt modelId="{9864349F-4956-4512-A2B3-77186B336AC4}" type="pres">
      <dgm:prSet presAssocID="{CD66D20B-5343-4F1C-BC92-9307A2842071}" presName="Name37" presStyleLbl="parChTrans1D2" presStyleIdx="3" presStyleCnt="6"/>
      <dgm:spPr/>
    </dgm:pt>
    <dgm:pt modelId="{EF804AEF-624A-4648-B1FA-FB219A2D9BB3}" type="pres">
      <dgm:prSet presAssocID="{EC42B878-5970-48B7-9FAC-B0720091EC74}" presName="hierRoot2" presStyleCnt="0">
        <dgm:presLayoutVars>
          <dgm:hierBranch val="init"/>
        </dgm:presLayoutVars>
      </dgm:prSet>
      <dgm:spPr/>
    </dgm:pt>
    <dgm:pt modelId="{F7FE7FD9-B6D4-4144-990F-886CB8A088C2}" type="pres">
      <dgm:prSet presAssocID="{EC42B878-5970-48B7-9FAC-B0720091EC74}" presName="rootComposite" presStyleCnt="0"/>
      <dgm:spPr/>
    </dgm:pt>
    <dgm:pt modelId="{EDFF75EF-A4BB-47BD-A35E-9C3414CC5053}" type="pres">
      <dgm:prSet presAssocID="{EC42B878-5970-48B7-9FAC-B0720091EC74}" presName="rootText" presStyleLbl="node2" presStyleIdx="3" presStyleCnt="5">
        <dgm:presLayoutVars>
          <dgm:chPref val="3"/>
        </dgm:presLayoutVars>
      </dgm:prSet>
      <dgm:spPr/>
    </dgm:pt>
    <dgm:pt modelId="{859B7F00-D95D-41C5-956F-5EE7ED84A60F}" type="pres">
      <dgm:prSet presAssocID="{EC42B878-5970-48B7-9FAC-B0720091EC74}" presName="rootConnector" presStyleLbl="node2" presStyleIdx="3" presStyleCnt="5"/>
      <dgm:spPr/>
    </dgm:pt>
    <dgm:pt modelId="{13183FB0-D09B-4D66-89DC-B9A5BACDDB34}" type="pres">
      <dgm:prSet presAssocID="{EC42B878-5970-48B7-9FAC-B0720091EC74}" presName="hierChild4" presStyleCnt="0"/>
      <dgm:spPr/>
    </dgm:pt>
    <dgm:pt modelId="{6173BAAE-2990-4129-98B1-7C611F784654}" type="pres">
      <dgm:prSet presAssocID="{EC42B878-5970-48B7-9FAC-B0720091EC74}" presName="hierChild5" presStyleCnt="0"/>
      <dgm:spPr/>
    </dgm:pt>
    <dgm:pt modelId="{7AF9CF47-417A-40F6-AE1B-B3982CE2908E}" type="pres">
      <dgm:prSet presAssocID="{52ACA1C5-B92A-4209-BC5E-52AA8B70C609}" presName="Name37" presStyleLbl="parChTrans1D2" presStyleIdx="4" presStyleCnt="6"/>
      <dgm:spPr/>
    </dgm:pt>
    <dgm:pt modelId="{9006FCDA-2D99-463A-B04C-769EC85F09C5}" type="pres">
      <dgm:prSet presAssocID="{D0AA689B-0128-408C-BCE5-2EFB492FA668}" presName="hierRoot2" presStyleCnt="0">
        <dgm:presLayoutVars>
          <dgm:hierBranch val="init"/>
        </dgm:presLayoutVars>
      </dgm:prSet>
      <dgm:spPr/>
    </dgm:pt>
    <dgm:pt modelId="{5E886624-ABC9-411C-805C-D6814574645A}" type="pres">
      <dgm:prSet presAssocID="{D0AA689B-0128-408C-BCE5-2EFB492FA668}" presName="rootComposite" presStyleCnt="0"/>
      <dgm:spPr/>
    </dgm:pt>
    <dgm:pt modelId="{C38E8156-8B48-4797-81F9-FF9DC240CF5D}" type="pres">
      <dgm:prSet presAssocID="{D0AA689B-0128-408C-BCE5-2EFB492FA668}" presName="rootText" presStyleLbl="node2" presStyleIdx="4" presStyleCnt="5">
        <dgm:presLayoutVars>
          <dgm:chPref val="3"/>
        </dgm:presLayoutVars>
      </dgm:prSet>
      <dgm:spPr/>
    </dgm:pt>
    <dgm:pt modelId="{46067330-95C7-4C29-B8B8-013F3400D9A9}" type="pres">
      <dgm:prSet presAssocID="{D0AA689B-0128-408C-BCE5-2EFB492FA668}" presName="rootConnector" presStyleLbl="node2" presStyleIdx="4" presStyleCnt="5"/>
      <dgm:spPr/>
    </dgm:pt>
    <dgm:pt modelId="{E81248E5-F99D-46DD-8188-12C986FF3448}" type="pres">
      <dgm:prSet presAssocID="{D0AA689B-0128-408C-BCE5-2EFB492FA668}" presName="hierChild4" presStyleCnt="0"/>
      <dgm:spPr/>
    </dgm:pt>
    <dgm:pt modelId="{51CC53A1-3ACB-4BF9-947F-1C7154EF780C}" type="pres">
      <dgm:prSet presAssocID="{D0AA689B-0128-408C-BCE5-2EFB492FA668}" presName="hierChild5" presStyleCnt="0"/>
      <dgm:spPr/>
    </dgm:pt>
    <dgm:pt modelId="{4716773B-C94A-4679-8233-35990EDBA5A8}" type="pres">
      <dgm:prSet presAssocID="{4B3FD01B-F316-4655-BF06-2A146F790D90}" presName="hierChild3" presStyleCnt="0"/>
      <dgm:spPr/>
    </dgm:pt>
    <dgm:pt modelId="{28E5FA27-A145-4821-A5C9-4D13986CE26C}" type="pres">
      <dgm:prSet presAssocID="{32264A6C-28C8-4B98-883E-4413844F0C0E}" presName="Name111" presStyleLbl="parChTrans1D2" presStyleIdx="5" presStyleCnt="6"/>
      <dgm:spPr/>
    </dgm:pt>
    <dgm:pt modelId="{41211130-8D9F-44BC-8F00-2AB596C64A0D}" type="pres">
      <dgm:prSet presAssocID="{731C3581-073D-45EC-99BD-D3D899B14338}" presName="hierRoot3" presStyleCnt="0">
        <dgm:presLayoutVars>
          <dgm:hierBranch val="init"/>
        </dgm:presLayoutVars>
      </dgm:prSet>
      <dgm:spPr/>
    </dgm:pt>
    <dgm:pt modelId="{263ED077-6B4A-4A41-8BB9-6C80C9542957}" type="pres">
      <dgm:prSet presAssocID="{731C3581-073D-45EC-99BD-D3D899B14338}" presName="rootComposite3" presStyleCnt="0"/>
      <dgm:spPr/>
    </dgm:pt>
    <dgm:pt modelId="{A26D231C-394F-4B04-B8F9-DA931B282A14}" type="pres">
      <dgm:prSet presAssocID="{731C3581-073D-45EC-99BD-D3D899B14338}" presName="rootText3" presStyleLbl="asst1" presStyleIdx="0" presStyleCnt="1">
        <dgm:presLayoutVars>
          <dgm:chPref val="3"/>
        </dgm:presLayoutVars>
      </dgm:prSet>
      <dgm:spPr/>
    </dgm:pt>
    <dgm:pt modelId="{EA87A298-C689-4CAA-A778-670A8FDF824E}" type="pres">
      <dgm:prSet presAssocID="{731C3581-073D-45EC-99BD-D3D899B14338}" presName="rootConnector3" presStyleLbl="asst1" presStyleIdx="0" presStyleCnt="1"/>
      <dgm:spPr/>
    </dgm:pt>
    <dgm:pt modelId="{1522F6BC-1765-492C-9EC4-562DA49C7025}" type="pres">
      <dgm:prSet presAssocID="{731C3581-073D-45EC-99BD-D3D899B14338}" presName="hierChild6" presStyleCnt="0"/>
      <dgm:spPr/>
    </dgm:pt>
    <dgm:pt modelId="{C3268768-E96B-41B9-9F89-062F4A77CD12}" type="pres">
      <dgm:prSet presAssocID="{731C3581-073D-45EC-99BD-D3D899B14338}" presName="hierChild7" presStyleCnt="0"/>
      <dgm:spPr/>
    </dgm:pt>
  </dgm:ptLst>
  <dgm:cxnLst>
    <dgm:cxn modelId="{42CDC607-46F0-451C-A227-13B20AE6BF24}" srcId="{4B3FD01B-F316-4655-BF06-2A146F790D90}" destId="{EC42B878-5970-48B7-9FAC-B0720091EC74}" srcOrd="4" destOrd="0" parTransId="{CD66D20B-5343-4F1C-BC92-9307A2842071}" sibTransId="{1677C001-39C0-4072-9494-AAA050EE2F0D}"/>
    <dgm:cxn modelId="{FD62CD20-EBA5-4225-888B-00E12D9DA167}" type="presOf" srcId="{7EDDC87B-58F6-4A44-A17F-420C00BEDCF5}" destId="{32D0476C-CA23-44DD-932A-904CCC971384}" srcOrd="1" destOrd="0" presId="urn:microsoft.com/office/officeart/2005/8/layout/orgChart1"/>
    <dgm:cxn modelId="{356BA437-00AE-4577-AABF-815FF80A950B}" type="presOf" srcId="{D0AA689B-0128-408C-BCE5-2EFB492FA668}" destId="{46067330-95C7-4C29-B8B8-013F3400D9A9}" srcOrd="1" destOrd="0" presId="urn:microsoft.com/office/officeart/2005/8/layout/orgChart1"/>
    <dgm:cxn modelId="{A1BC523E-6E30-4A23-8FDC-6340A45A3853}" type="presOf" srcId="{CD66D20B-5343-4F1C-BC92-9307A2842071}" destId="{9864349F-4956-4512-A2B3-77186B336AC4}" srcOrd="0" destOrd="0" presId="urn:microsoft.com/office/officeart/2005/8/layout/orgChart1"/>
    <dgm:cxn modelId="{5BE17E41-7202-4B28-A406-265C186A74EE}" type="presOf" srcId="{AA9291D6-85D5-40BB-AC80-D517F097F8E0}" destId="{4E38B574-D8CD-4ADC-B257-BAD9DE9871DC}" srcOrd="0" destOrd="0" presId="urn:microsoft.com/office/officeart/2005/8/layout/orgChart1"/>
    <dgm:cxn modelId="{D6B35662-83DB-404C-9AD1-A57BDB61D831}" type="presOf" srcId="{4B3FD01B-F316-4655-BF06-2A146F790D90}" destId="{24AA3306-456F-42DB-A475-29610551B063}" srcOrd="0" destOrd="0" presId="urn:microsoft.com/office/officeart/2005/8/layout/orgChart1"/>
    <dgm:cxn modelId="{6C08F863-7FDE-48A5-8A89-ED46D3EF688C}" type="presOf" srcId="{DA762076-453B-480F-826F-A8AF2BC36886}" destId="{8C78AA47-8C53-4686-8AB2-A5020BC794C3}" srcOrd="1" destOrd="0" presId="urn:microsoft.com/office/officeart/2005/8/layout/orgChart1"/>
    <dgm:cxn modelId="{EFA4646B-28F0-466E-B8DB-0EF4E6FA9292}" type="presOf" srcId="{4B3FD01B-F316-4655-BF06-2A146F790D90}" destId="{F79C8D8A-2310-4832-9182-1E19410B4DE6}" srcOrd="1" destOrd="0" presId="urn:microsoft.com/office/officeart/2005/8/layout/orgChart1"/>
    <dgm:cxn modelId="{C432E874-8CA8-4D93-B519-E0DD10AB04C6}" type="presOf" srcId="{7F2C663B-243D-4B01-868A-62E7ED33D48A}" destId="{6EEF90AD-21E1-4C48-8F6A-FD2249A06C29}" srcOrd="0" destOrd="0" presId="urn:microsoft.com/office/officeart/2005/8/layout/orgChart1"/>
    <dgm:cxn modelId="{6C832A7D-1172-4E4E-9A7F-0F9915C14BA0}" type="presOf" srcId="{52ACA1C5-B92A-4209-BC5E-52AA8B70C609}" destId="{7AF9CF47-417A-40F6-AE1B-B3982CE2908E}" srcOrd="0" destOrd="0" presId="urn:microsoft.com/office/officeart/2005/8/layout/orgChart1"/>
    <dgm:cxn modelId="{E63EC27E-3A94-45C6-8805-686973B097BA}" srcId="{4B3FD01B-F316-4655-BF06-2A146F790D90}" destId="{7EDDC87B-58F6-4A44-A17F-420C00BEDCF5}" srcOrd="2" destOrd="0" parTransId="{39162E49-DCCC-4C2C-B1BC-8CA24262026D}" sibTransId="{437548F3-BE12-456E-9712-689D7D11B28A}"/>
    <dgm:cxn modelId="{0DB1637F-7B6E-4615-9239-E4C03F5460E2}" srcId="{4B3FD01B-F316-4655-BF06-2A146F790D90}" destId="{731C3581-073D-45EC-99BD-D3D899B14338}" srcOrd="0" destOrd="0" parTransId="{32264A6C-28C8-4B98-883E-4413844F0C0E}" sibTransId="{820A2265-AD5B-42C8-81D5-E09277B0D170}"/>
    <dgm:cxn modelId="{BFB3D988-DD5A-4694-8761-B33D3ECCD8DC}" type="presOf" srcId="{731C3581-073D-45EC-99BD-D3D899B14338}" destId="{A26D231C-394F-4B04-B8F9-DA931B282A14}" srcOrd="0" destOrd="0" presId="urn:microsoft.com/office/officeart/2005/8/layout/orgChart1"/>
    <dgm:cxn modelId="{510F1190-A852-47FA-A402-41759B50A93B}" type="presOf" srcId="{731C3581-073D-45EC-99BD-D3D899B14338}" destId="{EA87A298-C689-4CAA-A778-670A8FDF824E}" srcOrd="1" destOrd="0" presId="urn:microsoft.com/office/officeart/2005/8/layout/orgChart1"/>
    <dgm:cxn modelId="{6888D2A7-EEFD-4360-8EDB-5971F3BC6289}" type="presOf" srcId="{D0AA689B-0128-408C-BCE5-2EFB492FA668}" destId="{C38E8156-8B48-4797-81F9-FF9DC240CF5D}" srcOrd="0" destOrd="0" presId="urn:microsoft.com/office/officeart/2005/8/layout/orgChart1"/>
    <dgm:cxn modelId="{CA916DA8-6503-4E57-96D2-50DB7E96530F}" type="presOf" srcId="{7F2C663B-243D-4B01-868A-62E7ED33D48A}" destId="{9F734484-FE86-4529-9931-3050439C2DA9}" srcOrd="1" destOrd="0" presId="urn:microsoft.com/office/officeart/2005/8/layout/orgChart1"/>
    <dgm:cxn modelId="{DD5280AC-9F2B-4ED2-9FBB-5D427FB0FB77}" type="presOf" srcId="{7EDDC87B-58F6-4A44-A17F-420C00BEDCF5}" destId="{58D6A14B-9631-47BD-A24E-38723A55FF24}" srcOrd="0" destOrd="0" presId="urn:microsoft.com/office/officeart/2005/8/layout/orgChart1"/>
    <dgm:cxn modelId="{7CE08BAD-C5EF-49AB-8DDD-572651D3136B}" type="presOf" srcId="{EC42B878-5970-48B7-9FAC-B0720091EC74}" destId="{EDFF75EF-A4BB-47BD-A35E-9C3414CC5053}" srcOrd="0" destOrd="0" presId="urn:microsoft.com/office/officeart/2005/8/layout/orgChart1"/>
    <dgm:cxn modelId="{9F8CABB0-86C0-4D43-9D81-3AD5FBEF3BD5}" srcId="{4B3FD01B-F316-4655-BF06-2A146F790D90}" destId="{DA762076-453B-480F-826F-A8AF2BC36886}" srcOrd="3" destOrd="0" parTransId="{B8C1FDC7-606A-40A3-92FF-C4BE2697E437}" sibTransId="{2E7E44C6-864B-48CB-BFFE-57D39CCE254A}"/>
    <dgm:cxn modelId="{0942A8D2-22C9-488F-8C75-A425B5117C0E}" type="presOf" srcId="{DA762076-453B-480F-826F-A8AF2BC36886}" destId="{271062BF-3F2E-4F83-BCD1-1C641F00B026}" srcOrd="0" destOrd="0" presId="urn:microsoft.com/office/officeart/2005/8/layout/orgChart1"/>
    <dgm:cxn modelId="{8FD50ED4-CA58-4595-B3AA-FBEFB60601CA}" type="presOf" srcId="{32264A6C-28C8-4B98-883E-4413844F0C0E}" destId="{28E5FA27-A145-4821-A5C9-4D13986CE26C}" srcOrd="0" destOrd="0" presId="urn:microsoft.com/office/officeart/2005/8/layout/orgChart1"/>
    <dgm:cxn modelId="{182DBDDC-22CD-4A46-8F4A-93C12C816198}" srcId="{4B3FD01B-F316-4655-BF06-2A146F790D90}" destId="{D0AA689B-0128-408C-BCE5-2EFB492FA668}" srcOrd="5" destOrd="0" parTransId="{52ACA1C5-B92A-4209-BC5E-52AA8B70C609}" sibTransId="{82110079-0053-4008-A036-A34212CE2FC4}"/>
    <dgm:cxn modelId="{D6B313DF-DE8B-4840-AA7B-80C181D17643}" type="presOf" srcId="{EC42B878-5970-48B7-9FAC-B0720091EC74}" destId="{859B7F00-D95D-41C5-956F-5EE7ED84A60F}" srcOrd="1" destOrd="0" presId="urn:microsoft.com/office/officeart/2005/8/layout/orgChart1"/>
    <dgm:cxn modelId="{2CF28DE4-A894-4927-88B2-0FCC7F713D10}" type="presOf" srcId="{B8C1FDC7-606A-40A3-92FF-C4BE2697E437}" destId="{C272E582-B81D-474D-8EAC-EDFED9A96DAD}" srcOrd="0" destOrd="0" presId="urn:microsoft.com/office/officeart/2005/8/layout/orgChart1"/>
    <dgm:cxn modelId="{C256DFED-9745-4A1F-9BFF-491859937374}" srcId="{E7CF67C6-EB53-473A-BA28-9B9483ACD383}" destId="{4B3FD01B-F316-4655-BF06-2A146F790D90}" srcOrd="0" destOrd="0" parTransId="{21C79B16-64D8-453D-BA63-B893CC561018}" sibTransId="{8C081934-A042-45A1-97BB-4BCE0439364F}"/>
    <dgm:cxn modelId="{02822EF1-E62A-42B9-9A6C-17E1CF75C254}" type="presOf" srcId="{E7CF67C6-EB53-473A-BA28-9B9483ACD383}" destId="{8409E31A-B758-41D0-9801-AC557F2AECE5}" srcOrd="0" destOrd="0" presId="urn:microsoft.com/office/officeart/2005/8/layout/orgChart1"/>
    <dgm:cxn modelId="{ECA28EF5-E67C-474F-B76C-A6B40D8846EF}" type="presOf" srcId="{39162E49-DCCC-4C2C-B1BC-8CA24262026D}" destId="{5A77649E-A142-4E2E-ACF5-47F3EE4F001A}" srcOrd="0" destOrd="0" presId="urn:microsoft.com/office/officeart/2005/8/layout/orgChart1"/>
    <dgm:cxn modelId="{9F7DB4FA-C955-47FF-B8C1-0C6F5F230307}" srcId="{4B3FD01B-F316-4655-BF06-2A146F790D90}" destId="{7F2C663B-243D-4B01-868A-62E7ED33D48A}" srcOrd="1" destOrd="0" parTransId="{AA9291D6-85D5-40BB-AC80-D517F097F8E0}" sibTransId="{BEAED0F7-46AA-4C55-B5D3-958E5E134017}"/>
    <dgm:cxn modelId="{ECF61B19-C526-48B8-9A01-566D64525F2F}" type="presParOf" srcId="{8409E31A-B758-41D0-9801-AC557F2AECE5}" destId="{02BA3CC3-528C-4A6F-BF3F-9BFDF5C1F18A}" srcOrd="0" destOrd="0" presId="urn:microsoft.com/office/officeart/2005/8/layout/orgChart1"/>
    <dgm:cxn modelId="{E2069E11-0E24-4729-8641-D94E116AC03F}" type="presParOf" srcId="{02BA3CC3-528C-4A6F-BF3F-9BFDF5C1F18A}" destId="{8A712304-9DC3-4208-827D-6F11DD5518A7}" srcOrd="0" destOrd="0" presId="urn:microsoft.com/office/officeart/2005/8/layout/orgChart1"/>
    <dgm:cxn modelId="{4C463745-F5EF-4165-81DA-A4D787EB6AF1}" type="presParOf" srcId="{8A712304-9DC3-4208-827D-6F11DD5518A7}" destId="{24AA3306-456F-42DB-A475-29610551B063}" srcOrd="0" destOrd="0" presId="urn:microsoft.com/office/officeart/2005/8/layout/orgChart1"/>
    <dgm:cxn modelId="{1941DF8F-E4CB-4C0C-9EBA-A016112C2B3A}" type="presParOf" srcId="{8A712304-9DC3-4208-827D-6F11DD5518A7}" destId="{F79C8D8A-2310-4832-9182-1E19410B4DE6}" srcOrd="1" destOrd="0" presId="urn:microsoft.com/office/officeart/2005/8/layout/orgChart1"/>
    <dgm:cxn modelId="{3F65674F-DE13-40B8-B7AF-F75CA2033956}" type="presParOf" srcId="{02BA3CC3-528C-4A6F-BF3F-9BFDF5C1F18A}" destId="{2841BD18-C9B1-46C0-9A46-C46B47195D4F}" srcOrd="1" destOrd="0" presId="urn:microsoft.com/office/officeart/2005/8/layout/orgChart1"/>
    <dgm:cxn modelId="{22B21D90-BA8B-4098-831C-2BE32C07CC58}" type="presParOf" srcId="{2841BD18-C9B1-46C0-9A46-C46B47195D4F}" destId="{4E38B574-D8CD-4ADC-B257-BAD9DE9871DC}" srcOrd="0" destOrd="0" presId="urn:microsoft.com/office/officeart/2005/8/layout/orgChart1"/>
    <dgm:cxn modelId="{0573AD8A-8596-460D-AE0D-3391E47CC1A3}" type="presParOf" srcId="{2841BD18-C9B1-46C0-9A46-C46B47195D4F}" destId="{85C2FE9A-A28B-4C4B-A333-67CAA44215D6}" srcOrd="1" destOrd="0" presId="urn:microsoft.com/office/officeart/2005/8/layout/orgChart1"/>
    <dgm:cxn modelId="{46F0C121-C9BF-4B8F-B68D-4365037C4543}" type="presParOf" srcId="{85C2FE9A-A28B-4C4B-A333-67CAA44215D6}" destId="{26A2F2C5-9F0B-4869-8548-5A8CEFB13BBB}" srcOrd="0" destOrd="0" presId="urn:microsoft.com/office/officeart/2005/8/layout/orgChart1"/>
    <dgm:cxn modelId="{0FF5B73E-F859-4469-B926-0DE038F7C026}" type="presParOf" srcId="{26A2F2C5-9F0B-4869-8548-5A8CEFB13BBB}" destId="{6EEF90AD-21E1-4C48-8F6A-FD2249A06C29}" srcOrd="0" destOrd="0" presId="urn:microsoft.com/office/officeart/2005/8/layout/orgChart1"/>
    <dgm:cxn modelId="{D2707B3C-09FB-4CFA-8B5A-9679F3B5C234}" type="presParOf" srcId="{26A2F2C5-9F0B-4869-8548-5A8CEFB13BBB}" destId="{9F734484-FE86-4529-9931-3050439C2DA9}" srcOrd="1" destOrd="0" presId="urn:microsoft.com/office/officeart/2005/8/layout/orgChart1"/>
    <dgm:cxn modelId="{193A334A-4A13-4378-BAFB-025E688518CA}" type="presParOf" srcId="{85C2FE9A-A28B-4C4B-A333-67CAA44215D6}" destId="{CD632BEE-DF4B-4F46-8911-C3166E49A36A}" srcOrd="1" destOrd="0" presId="urn:microsoft.com/office/officeart/2005/8/layout/orgChart1"/>
    <dgm:cxn modelId="{55AFA534-255B-4E7D-9F8D-7D1476485FF4}" type="presParOf" srcId="{85C2FE9A-A28B-4C4B-A333-67CAA44215D6}" destId="{378DBA8A-9A6F-4A5C-AE62-6242FAC668D3}" srcOrd="2" destOrd="0" presId="urn:microsoft.com/office/officeart/2005/8/layout/orgChart1"/>
    <dgm:cxn modelId="{E10FA6EE-00B7-4BCC-9E96-AF217086371F}" type="presParOf" srcId="{2841BD18-C9B1-46C0-9A46-C46B47195D4F}" destId="{5A77649E-A142-4E2E-ACF5-47F3EE4F001A}" srcOrd="2" destOrd="0" presId="urn:microsoft.com/office/officeart/2005/8/layout/orgChart1"/>
    <dgm:cxn modelId="{3C9C7A99-0840-4741-A6F4-2A1A6605B383}" type="presParOf" srcId="{2841BD18-C9B1-46C0-9A46-C46B47195D4F}" destId="{3E6D9BEE-1EE6-468B-AD4E-BBD8B907DE08}" srcOrd="3" destOrd="0" presId="urn:microsoft.com/office/officeart/2005/8/layout/orgChart1"/>
    <dgm:cxn modelId="{2625D705-10FC-40E4-92F7-FA0604952119}" type="presParOf" srcId="{3E6D9BEE-1EE6-468B-AD4E-BBD8B907DE08}" destId="{02B136A8-1855-49C7-BAE1-076756185261}" srcOrd="0" destOrd="0" presId="urn:microsoft.com/office/officeart/2005/8/layout/orgChart1"/>
    <dgm:cxn modelId="{468374A8-2F93-44E0-A976-ABB64687302C}" type="presParOf" srcId="{02B136A8-1855-49C7-BAE1-076756185261}" destId="{58D6A14B-9631-47BD-A24E-38723A55FF24}" srcOrd="0" destOrd="0" presId="urn:microsoft.com/office/officeart/2005/8/layout/orgChart1"/>
    <dgm:cxn modelId="{775FF273-A8DA-4C9B-AD6B-50B555D39E23}" type="presParOf" srcId="{02B136A8-1855-49C7-BAE1-076756185261}" destId="{32D0476C-CA23-44DD-932A-904CCC971384}" srcOrd="1" destOrd="0" presId="urn:microsoft.com/office/officeart/2005/8/layout/orgChart1"/>
    <dgm:cxn modelId="{4A80E1FB-1325-4F6D-8DF0-7B134F6258BB}" type="presParOf" srcId="{3E6D9BEE-1EE6-468B-AD4E-BBD8B907DE08}" destId="{9EF4B491-09C5-4B8A-9A64-3C2594AEAD17}" srcOrd="1" destOrd="0" presId="urn:microsoft.com/office/officeart/2005/8/layout/orgChart1"/>
    <dgm:cxn modelId="{FF2AD038-2B07-4306-9FFB-D60FFA706AC4}" type="presParOf" srcId="{3E6D9BEE-1EE6-468B-AD4E-BBD8B907DE08}" destId="{0CF3EE31-CACF-4820-BA23-F3536236FA28}" srcOrd="2" destOrd="0" presId="urn:microsoft.com/office/officeart/2005/8/layout/orgChart1"/>
    <dgm:cxn modelId="{B4F62ADE-A303-4A27-9416-A01D8050B28A}" type="presParOf" srcId="{2841BD18-C9B1-46C0-9A46-C46B47195D4F}" destId="{C272E582-B81D-474D-8EAC-EDFED9A96DAD}" srcOrd="4" destOrd="0" presId="urn:microsoft.com/office/officeart/2005/8/layout/orgChart1"/>
    <dgm:cxn modelId="{02B373D0-3FD7-4BDD-9016-6399D1482CBB}" type="presParOf" srcId="{2841BD18-C9B1-46C0-9A46-C46B47195D4F}" destId="{AAE741F2-B5B2-45B8-82C8-5925781D1ED2}" srcOrd="5" destOrd="0" presId="urn:microsoft.com/office/officeart/2005/8/layout/orgChart1"/>
    <dgm:cxn modelId="{713A3A7B-C649-408C-B6F0-DB92459C739E}" type="presParOf" srcId="{AAE741F2-B5B2-45B8-82C8-5925781D1ED2}" destId="{900DD9C5-48B2-4215-ABDD-B57C0BDBFB13}" srcOrd="0" destOrd="0" presId="urn:microsoft.com/office/officeart/2005/8/layout/orgChart1"/>
    <dgm:cxn modelId="{437D0F28-787B-47B1-8F41-13336C54C057}" type="presParOf" srcId="{900DD9C5-48B2-4215-ABDD-B57C0BDBFB13}" destId="{271062BF-3F2E-4F83-BCD1-1C641F00B026}" srcOrd="0" destOrd="0" presId="urn:microsoft.com/office/officeart/2005/8/layout/orgChart1"/>
    <dgm:cxn modelId="{F6E0D63A-BBBE-44E4-A111-7D1345B77B74}" type="presParOf" srcId="{900DD9C5-48B2-4215-ABDD-B57C0BDBFB13}" destId="{8C78AA47-8C53-4686-8AB2-A5020BC794C3}" srcOrd="1" destOrd="0" presId="urn:microsoft.com/office/officeart/2005/8/layout/orgChart1"/>
    <dgm:cxn modelId="{A3CC32DA-19B6-4437-964C-2DC552D7D4D2}" type="presParOf" srcId="{AAE741F2-B5B2-45B8-82C8-5925781D1ED2}" destId="{F67C6973-3608-4F70-BA36-30459F215AB6}" srcOrd="1" destOrd="0" presId="urn:microsoft.com/office/officeart/2005/8/layout/orgChart1"/>
    <dgm:cxn modelId="{BAF98868-417B-43A0-B906-562ED50F222A}" type="presParOf" srcId="{AAE741F2-B5B2-45B8-82C8-5925781D1ED2}" destId="{C24FF423-6325-444F-91DF-2C1DD91410D4}" srcOrd="2" destOrd="0" presId="urn:microsoft.com/office/officeart/2005/8/layout/orgChart1"/>
    <dgm:cxn modelId="{C0D17499-D7B1-4810-8538-7110BE2DA6C9}" type="presParOf" srcId="{2841BD18-C9B1-46C0-9A46-C46B47195D4F}" destId="{9864349F-4956-4512-A2B3-77186B336AC4}" srcOrd="6" destOrd="0" presId="urn:microsoft.com/office/officeart/2005/8/layout/orgChart1"/>
    <dgm:cxn modelId="{AB3EC3CA-E212-4CC0-95D1-85765C633BB5}" type="presParOf" srcId="{2841BD18-C9B1-46C0-9A46-C46B47195D4F}" destId="{EF804AEF-624A-4648-B1FA-FB219A2D9BB3}" srcOrd="7" destOrd="0" presId="urn:microsoft.com/office/officeart/2005/8/layout/orgChart1"/>
    <dgm:cxn modelId="{9C3F4324-A69F-4FBD-86FC-23240FF77DE7}" type="presParOf" srcId="{EF804AEF-624A-4648-B1FA-FB219A2D9BB3}" destId="{F7FE7FD9-B6D4-4144-990F-886CB8A088C2}" srcOrd="0" destOrd="0" presId="urn:microsoft.com/office/officeart/2005/8/layout/orgChart1"/>
    <dgm:cxn modelId="{B23DE261-80D2-4A12-B53D-4360BB716361}" type="presParOf" srcId="{F7FE7FD9-B6D4-4144-990F-886CB8A088C2}" destId="{EDFF75EF-A4BB-47BD-A35E-9C3414CC5053}" srcOrd="0" destOrd="0" presId="urn:microsoft.com/office/officeart/2005/8/layout/orgChart1"/>
    <dgm:cxn modelId="{9E3AD330-9145-4D73-8CE1-68D55162F59B}" type="presParOf" srcId="{F7FE7FD9-B6D4-4144-990F-886CB8A088C2}" destId="{859B7F00-D95D-41C5-956F-5EE7ED84A60F}" srcOrd="1" destOrd="0" presId="urn:microsoft.com/office/officeart/2005/8/layout/orgChart1"/>
    <dgm:cxn modelId="{C79CAF52-02EF-4B50-BBFD-DE1F10A8AFCA}" type="presParOf" srcId="{EF804AEF-624A-4648-B1FA-FB219A2D9BB3}" destId="{13183FB0-D09B-4D66-89DC-B9A5BACDDB34}" srcOrd="1" destOrd="0" presId="urn:microsoft.com/office/officeart/2005/8/layout/orgChart1"/>
    <dgm:cxn modelId="{287909BB-1455-4AE9-9CD7-08FBB91F659D}" type="presParOf" srcId="{EF804AEF-624A-4648-B1FA-FB219A2D9BB3}" destId="{6173BAAE-2990-4129-98B1-7C611F784654}" srcOrd="2" destOrd="0" presId="urn:microsoft.com/office/officeart/2005/8/layout/orgChart1"/>
    <dgm:cxn modelId="{1F947CE6-89DD-4ED9-A9AA-E30840368AB1}" type="presParOf" srcId="{2841BD18-C9B1-46C0-9A46-C46B47195D4F}" destId="{7AF9CF47-417A-40F6-AE1B-B3982CE2908E}" srcOrd="8" destOrd="0" presId="urn:microsoft.com/office/officeart/2005/8/layout/orgChart1"/>
    <dgm:cxn modelId="{49B298BD-102E-481A-AA5D-4CD2945C500D}" type="presParOf" srcId="{2841BD18-C9B1-46C0-9A46-C46B47195D4F}" destId="{9006FCDA-2D99-463A-B04C-769EC85F09C5}" srcOrd="9" destOrd="0" presId="urn:microsoft.com/office/officeart/2005/8/layout/orgChart1"/>
    <dgm:cxn modelId="{B9CD701C-1CA9-47A0-AD63-AE1C0BBA076F}" type="presParOf" srcId="{9006FCDA-2D99-463A-B04C-769EC85F09C5}" destId="{5E886624-ABC9-411C-805C-D6814574645A}" srcOrd="0" destOrd="0" presId="urn:microsoft.com/office/officeart/2005/8/layout/orgChart1"/>
    <dgm:cxn modelId="{A412632F-F99E-4400-90AA-11478ABE11DA}" type="presParOf" srcId="{5E886624-ABC9-411C-805C-D6814574645A}" destId="{C38E8156-8B48-4797-81F9-FF9DC240CF5D}" srcOrd="0" destOrd="0" presId="urn:microsoft.com/office/officeart/2005/8/layout/orgChart1"/>
    <dgm:cxn modelId="{4286CA5B-E69A-4FBA-8923-71D65EB33A44}" type="presParOf" srcId="{5E886624-ABC9-411C-805C-D6814574645A}" destId="{46067330-95C7-4C29-B8B8-013F3400D9A9}" srcOrd="1" destOrd="0" presId="urn:microsoft.com/office/officeart/2005/8/layout/orgChart1"/>
    <dgm:cxn modelId="{D9283CAB-8767-4DDB-B6DC-8BD2CCB8A711}" type="presParOf" srcId="{9006FCDA-2D99-463A-B04C-769EC85F09C5}" destId="{E81248E5-F99D-46DD-8188-12C986FF3448}" srcOrd="1" destOrd="0" presId="urn:microsoft.com/office/officeart/2005/8/layout/orgChart1"/>
    <dgm:cxn modelId="{EF6812A4-3C22-41EA-885C-EC345F19D72D}" type="presParOf" srcId="{9006FCDA-2D99-463A-B04C-769EC85F09C5}" destId="{51CC53A1-3ACB-4BF9-947F-1C7154EF780C}" srcOrd="2" destOrd="0" presId="urn:microsoft.com/office/officeart/2005/8/layout/orgChart1"/>
    <dgm:cxn modelId="{0E0EE702-67BB-4AAF-A9CA-9A0040DA29A6}" type="presParOf" srcId="{02BA3CC3-528C-4A6F-BF3F-9BFDF5C1F18A}" destId="{4716773B-C94A-4679-8233-35990EDBA5A8}" srcOrd="2" destOrd="0" presId="urn:microsoft.com/office/officeart/2005/8/layout/orgChart1"/>
    <dgm:cxn modelId="{AB9BCF2C-14C1-4A9D-9469-029EB5F2EAAE}" type="presParOf" srcId="{4716773B-C94A-4679-8233-35990EDBA5A8}" destId="{28E5FA27-A145-4821-A5C9-4D13986CE26C}" srcOrd="0" destOrd="0" presId="urn:microsoft.com/office/officeart/2005/8/layout/orgChart1"/>
    <dgm:cxn modelId="{7ED87E41-8285-4A06-A0AA-9CDC1E93C324}" type="presParOf" srcId="{4716773B-C94A-4679-8233-35990EDBA5A8}" destId="{41211130-8D9F-44BC-8F00-2AB596C64A0D}" srcOrd="1" destOrd="0" presId="urn:microsoft.com/office/officeart/2005/8/layout/orgChart1"/>
    <dgm:cxn modelId="{9DC93621-805C-4B43-AB65-5F64155EEB62}" type="presParOf" srcId="{41211130-8D9F-44BC-8F00-2AB596C64A0D}" destId="{263ED077-6B4A-4A41-8BB9-6C80C9542957}" srcOrd="0" destOrd="0" presId="urn:microsoft.com/office/officeart/2005/8/layout/orgChart1"/>
    <dgm:cxn modelId="{104BC389-F406-42D2-B193-CE54F4DFF9A2}" type="presParOf" srcId="{263ED077-6B4A-4A41-8BB9-6C80C9542957}" destId="{A26D231C-394F-4B04-B8F9-DA931B282A14}" srcOrd="0" destOrd="0" presId="urn:microsoft.com/office/officeart/2005/8/layout/orgChart1"/>
    <dgm:cxn modelId="{B9611C29-A3CA-4CD5-B643-77D76C743CCB}" type="presParOf" srcId="{263ED077-6B4A-4A41-8BB9-6C80C9542957}" destId="{EA87A298-C689-4CAA-A778-670A8FDF824E}" srcOrd="1" destOrd="0" presId="urn:microsoft.com/office/officeart/2005/8/layout/orgChart1"/>
    <dgm:cxn modelId="{A401FC77-9678-44A6-B6C7-E6533BCB5323}" type="presParOf" srcId="{41211130-8D9F-44BC-8F00-2AB596C64A0D}" destId="{1522F6BC-1765-492C-9EC4-562DA49C7025}" srcOrd="1" destOrd="0" presId="urn:microsoft.com/office/officeart/2005/8/layout/orgChart1"/>
    <dgm:cxn modelId="{B15120C2-4980-467F-B6EA-52692E7926B7}" type="presParOf" srcId="{41211130-8D9F-44BC-8F00-2AB596C64A0D}" destId="{C3268768-E96B-41B9-9F89-062F4A77CD12}"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01363E6-7586-445B-8D66-C76FA870F7AE}" type="doc">
      <dgm:prSet loTypeId="urn:microsoft.com/office/officeart/2005/8/layout/vList6" loCatId="list" qsTypeId="urn:microsoft.com/office/officeart/2005/8/quickstyle/simple1" qsCatId="simple" csTypeId="urn:microsoft.com/office/officeart/2005/8/colors/colorful4" csCatId="colorful" phldr="1"/>
      <dgm:spPr/>
      <dgm:t>
        <a:bodyPr/>
        <a:lstStyle/>
        <a:p>
          <a:endParaRPr lang="es-ES"/>
        </a:p>
      </dgm:t>
    </dgm:pt>
    <dgm:pt modelId="{C9DC92E8-DB17-42E7-A56E-E24F82D0B67F}">
      <dgm:prSet phldrT="[Texto]"/>
      <dgm:spPr/>
      <dgm:t>
        <a:bodyPr/>
        <a:lstStyle/>
        <a:p>
          <a:r>
            <a:rPr lang="es-ES"/>
            <a:t>Misiones Polilínea</a:t>
          </a:r>
          <a:endParaRPr lang="es-ES" dirty="0"/>
        </a:p>
      </dgm:t>
    </dgm:pt>
    <dgm:pt modelId="{74273D58-E7C8-4793-A5D9-3849D95053A5}" type="parTrans" cxnId="{A938AB7A-3031-4D4A-826F-BACD56B06F9A}">
      <dgm:prSet/>
      <dgm:spPr/>
      <dgm:t>
        <a:bodyPr/>
        <a:lstStyle/>
        <a:p>
          <a:endParaRPr lang="es-ES"/>
        </a:p>
      </dgm:t>
    </dgm:pt>
    <dgm:pt modelId="{1A77A56C-78BA-4108-8624-E3394A77E58F}" type="sibTrans" cxnId="{A938AB7A-3031-4D4A-826F-BACD56B06F9A}">
      <dgm:prSet/>
      <dgm:spPr/>
      <dgm:t>
        <a:bodyPr/>
        <a:lstStyle/>
        <a:p>
          <a:endParaRPr lang="es-ES"/>
        </a:p>
      </dgm:t>
    </dgm:pt>
    <dgm:pt modelId="{CB14AC7D-A3B5-4025-8083-F5F0E58316D0}">
      <dgm:prSet phldrT="[Texto]"/>
      <dgm:spPr/>
      <dgm:t>
        <a:bodyPr/>
        <a:lstStyle/>
        <a:p>
          <a:r>
            <a:rPr lang="es-ES" dirty="0"/>
            <a:t>Pinchando sobre el mapa o mediante </a:t>
          </a:r>
          <a:r>
            <a:rPr lang="es-ES" dirty="0" err="1"/>
            <a:t>Lat</a:t>
          </a:r>
          <a:r>
            <a:rPr lang="es-ES" dirty="0"/>
            <a:t>/Lon.</a:t>
          </a:r>
        </a:p>
      </dgm:t>
    </dgm:pt>
    <dgm:pt modelId="{6E6EE3BF-168A-4700-8D06-B4D2CC42857C}" type="parTrans" cxnId="{0FA3069B-91AF-4BB9-ADED-4C4653D31D46}">
      <dgm:prSet/>
      <dgm:spPr/>
      <dgm:t>
        <a:bodyPr/>
        <a:lstStyle/>
        <a:p>
          <a:endParaRPr lang="es-ES"/>
        </a:p>
      </dgm:t>
    </dgm:pt>
    <dgm:pt modelId="{E391D103-E19A-4BEF-A53A-06A58DA3AF5F}" type="sibTrans" cxnId="{0FA3069B-91AF-4BB9-ADED-4C4653D31D46}">
      <dgm:prSet/>
      <dgm:spPr/>
      <dgm:t>
        <a:bodyPr/>
        <a:lstStyle/>
        <a:p>
          <a:endParaRPr lang="es-ES"/>
        </a:p>
      </dgm:t>
    </dgm:pt>
    <dgm:pt modelId="{28223692-09BB-4296-82B8-5FA523461AAE}">
      <dgm:prSet phldrT="[Texto]"/>
      <dgm:spPr/>
      <dgm:t>
        <a:bodyPr/>
        <a:lstStyle/>
        <a:p>
          <a:r>
            <a:rPr lang="es-ES" dirty="0"/>
            <a:t>Despegue, aterrizaje o punto de paso.</a:t>
          </a:r>
        </a:p>
      </dgm:t>
    </dgm:pt>
    <dgm:pt modelId="{4A6AB7C5-1A4C-4E29-B25A-51913EDACAC7}" type="parTrans" cxnId="{59285433-9146-43A0-9713-C45A08C07DF9}">
      <dgm:prSet/>
      <dgm:spPr/>
      <dgm:t>
        <a:bodyPr/>
        <a:lstStyle/>
        <a:p>
          <a:endParaRPr lang="es-ES"/>
        </a:p>
      </dgm:t>
    </dgm:pt>
    <dgm:pt modelId="{50074C19-7CDA-436A-9137-3C8433CF0851}" type="sibTrans" cxnId="{59285433-9146-43A0-9713-C45A08C07DF9}">
      <dgm:prSet/>
      <dgm:spPr/>
      <dgm:t>
        <a:bodyPr/>
        <a:lstStyle/>
        <a:p>
          <a:endParaRPr lang="es-ES"/>
        </a:p>
      </dgm:t>
    </dgm:pt>
    <dgm:pt modelId="{2EC0EEB3-C093-45AB-8B2A-531335EC6606}">
      <dgm:prSet phldrT="[Texto]"/>
      <dgm:spPr/>
      <dgm:t>
        <a:bodyPr/>
        <a:lstStyle/>
        <a:p>
          <a:r>
            <a:rPr lang="es-ES" dirty="0"/>
            <a:t>Altura global o relativa.</a:t>
          </a:r>
        </a:p>
      </dgm:t>
    </dgm:pt>
    <dgm:pt modelId="{C207F236-E1DF-41B7-8C8B-E4AA5C637E99}" type="parTrans" cxnId="{441409B6-F06F-487F-A70B-B7AB0AB4DB26}">
      <dgm:prSet/>
      <dgm:spPr/>
      <dgm:t>
        <a:bodyPr/>
        <a:lstStyle/>
        <a:p>
          <a:endParaRPr lang="es-ES"/>
        </a:p>
      </dgm:t>
    </dgm:pt>
    <dgm:pt modelId="{EDC529AC-C5CA-4E8D-A9B9-06EC45597C0F}" type="sibTrans" cxnId="{441409B6-F06F-487F-A70B-B7AB0AB4DB26}">
      <dgm:prSet/>
      <dgm:spPr/>
      <dgm:t>
        <a:bodyPr/>
        <a:lstStyle/>
        <a:p>
          <a:endParaRPr lang="es-ES"/>
        </a:p>
      </dgm:t>
    </dgm:pt>
    <dgm:pt modelId="{66ADC07F-A0C7-4F5A-8AFD-5FF0403EFD6C}">
      <dgm:prSet phldrT="[Texto]"/>
      <dgm:spPr/>
      <dgm:t>
        <a:bodyPr/>
        <a:lstStyle/>
        <a:p>
          <a:r>
            <a:rPr lang="es-ES" dirty="0"/>
            <a:t>Misiones por patrón</a:t>
          </a:r>
        </a:p>
      </dgm:t>
    </dgm:pt>
    <dgm:pt modelId="{0B63B4AB-9C61-4240-B4DA-11A93D00E2AD}" type="parTrans" cxnId="{00DB4A2C-71E1-4EB3-954E-F4EF53599509}">
      <dgm:prSet/>
      <dgm:spPr/>
      <dgm:t>
        <a:bodyPr/>
        <a:lstStyle/>
        <a:p>
          <a:endParaRPr lang="es-ES"/>
        </a:p>
      </dgm:t>
    </dgm:pt>
    <dgm:pt modelId="{60ECED88-8D48-4DA3-8CCE-2DBB082C6AFB}" type="sibTrans" cxnId="{00DB4A2C-71E1-4EB3-954E-F4EF53599509}">
      <dgm:prSet/>
      <dgm:spPr/>
      <dgm:t>
        <a:bodyPr/>
        <a:lstStyle/>
        <a:p>
          <a:endParaRPr lang="es-ES"/>
        </a:p>
      </dgm:t>
    </dgm:pt>
    <dgm:pt modelId="{DC6A33FA-95DD-4CAB-B007-0598C5DBDC96}">
      <dgm:prSet phldrT="[Texto]"/>
      <dgm:spPr/>
      <dgm:t>
        <a:bodyPr/>
        <a:lstStyle/>
        <a:p>
          <a:r>
            <a:rPr lang="es-ES" dirty="0"/>
            <a:t>Polígono cóncavo o convexo.</a:t>
          </a:r>
        </a:p>
      </dgm:t>
    </dgm:pt>
    <dgm:pt modelId="{8796D57F-8E86-43D4-90F1-DDCAC1B2E81C}" type="parTrans" cxnId="{9F2D7217-0435-40C2-931F-D793D842DAF4}">
      <dgm:prSet/>
      <dgm:spPr/>
      <dgm:t>
        <a:bodyPr/>
        <a:lstStyle/>
        <a:p>
          <a:endParaRPr lang="es-ES"/>
        </a:p>
      </dgm:t>
    </dgm:pt>
    <dgm:pt modelId="{C667AAB2-6C1F-4660-B8E2-853FA55EE8BD}" type="sibTrans" cxnId="{9F2D7217-0435-40C2-931F-D793D842DAF4}">
      <dgm:prSet/>
      <dgm:spPr/>
      <dgm:t>
        <a:bodyPr/>
        <a:lstStyle/>
        <a:p>
          <a:endParaRPr lang="es-ES"/>
        </a:p>
      </dgm:t>
    </dgm:pt>
    <dgm:pt modelId="{FC1B66C2-5E86-48EE-8174-E75DA07E83F2}">
      <dgm:prSet phldrT="[Texto]"/>
      <dgm:spPr/>
      <dgm:t>
        <a:bodyPr/>
        <a:lstStyle/>
        <a:p>
          <a:r>
            <a:rPr lang="es-ES" dirty="0"/>
            <a:t>Algoritmo de barrido.</a:t>
          </a:r>
        </a:p>
      </dgm:t>
    </dgm:pt>
    <dgm:pt modelId="{4E742862-9DF4-4A92-9B0C-754DBE95AD88}" type="parTrans" cxnId="{6AA4A6BA-5B9E-48DA-9957-3D77A250ADFD}">
      <dgm:prSet/>
      <dgm:spPr/>
      <dgm:t>
        <a:bodyPr/>
        <a:lstStyle/>
        <a:p>
          <a:endParaRPr lang="es-ES"/>
        </a:p>
      </dgm:t>
    </dgm:pt>
    <dgm:pt modelId="{8ECE94E4-0CCC-4EA0-A62F-C4B2EAFB3728}" type="sibTrans" cxnId="{6AA4A6BA-5B9E-48DA-9957-3D77A250ADFD}">
      <dgm:prSet/>
      <dgm:spPr/>
      <dgm:t>
        <a:bodyPr/>
        <a:lstStyle/>
        <a:p>
          <a:endParaRPr lang="es-ES"/>
        </a:p>
      </dgm:t>
    </dgm:pt>
    <dgm:pt modelId="{AAA7BA61-23FE-45B5-8013-D987CCDE33BE}">
      <dgm:prSet phldrT="[Texto]"/>
      <dgm:spPr/>
      <dgm:t>
        <a:bodyPr/>
        <a:lstStyle/>
        <a:p>
          <a:r>
            <a:rPr lang="es-ES" dirty="0"/>
            <a:t>Captura de imágenes.</a:t>
          </a:r>
        </a:p>
      </dgm:t>
    </dgm:pt>
    <dgm:pt modelId="{5B085BFE-7623-4B7E-AA38-1E4BA5E245C8}" type="parTrans" cxnId="{FDE75B93-86C9-420C-9582-59C33721D950}">
      <dgm:prSet/>
      <dgm:spPr/>
      <dgm:t>
        <a:bodyPr/>
        <a:lstStyle/>
        <a:p>
          <a:endParaRPr lang="es-ES"/>
        </a:p>
      </dgm:t>
    </dgm:pt>
    <dgm:pt modelId="{C11E26E3-C6B5-4965-9014-6DD7BBCC5383}" type="sibTrans" cxnId="{FDE75B93-86C9-420C-9582-59C33721D950}">
      <dgm:prSet/>
      <dgm:spPr/>
      <dgm:t>
        <a:bodyPr/>
        <a:lstStyle/>
        <a:p>
          <a:endParaRPr lang="es-ES"/>
        </a:p>
      </dgm:t>
    </dgm:pt>
    <dgm:pt modelId="{D47646B4-B399-4E34-9149-D7EECAA322B2}">
      <dgm:prSet phldrT="[Texto]"/>
      <dgm:spPr/>
      <dgm:t>
        <a:bodyPr/>
        <a:lstStyle/>
        <a:p>
          <a:endParaRPr lang="es-ES" dirty="0"/>
        </a:p>
      </dgm:t>
    </dgm:pt>
    <dgm:pt modelId="{B1FDE065-A7F4-45FB-9291-48FED136DCD0}" type="parTrans" cxnId="{AD0CCE45-2B72-45F1-8C57-EBF52DD45FB7}">
      <dgm:prSet/>
      <dgm:spPr/>
      <dgm:t>
        <a:bodyPr/>
        <a:lstStyle/>
        <a:p>
          <a:endParaRPr lang="es-ES"/>
        </a:p>
      </dgm:t>
    </dgm:pt>
    <dgm:pt modelId="{D3F32DE5-54C7-4B12-9BD2-BC21F84D6755}" type="sibTrans" cxnId="{AD0CCE45-2B72-45F1-8C57-EBF52DD45FB7}">
      <dgm:prSet/>
      <dgm:spPr/>
      <dgm:t>
        <a:bodyPr/>
        <a:lstStyle/>
        <a:p>
          <a:endParaRPr lang="es-ES"/>
        </a:p>
      </dgm:t>
    </dgm:pt>
    <dgm:pt modelId="{5969CAAC-55B2-4AEC-91BC-14393AD4B83A}" type="pres">
      <dgm:prSet presAssocID="{901363E6-7586-445B-8D66-C76FA870F7AE}" presName="Name0" presStyleCnt="0">
        <dgm:presLayoutVars>
          <dgm:dir/>
          <dgm:animLvl val="lvl"/>
          <dgm:resizeHandles/>
        </dgm:presLayoutVars>
      </dgm:prSet>
      <dgm:spPr/>
    </dgm:pt>
    <dgm:pt modelId="{B6A43F6E-6CA4-4829-971D-27E6D5E07A49}" type="pres">
      <dgm:prSet presAssocID="{C9DC92E8-DB17-42E7-A56E-E24F82D0B67F}" presName="linNode" presStyleCnt="0"/>
      <dgm:spPr/>
    </dgm:pt>
    <dgm:pt modelId="{CD16BCF0-46CA-4C86-9836-31088F17AF96}" type="pres">
      <dgm:prSet presAssocID="{C9DC92E8-DB17-42E7-A56E-E24F82D0B67F}" presName="parentShp" presStyleLbl="node1" presStyleIdx="0" presStyleCnt="2" custScaleX="91483">
        <dgm:presLayoutVars>
          <dgm:bulletEnabled val="1"/>
        </dgm:presLayoutVars>
      </dgm:prSet>
      <dgm:spPr/>
    </dgm:pt>
    <dgm:pt modelId="{49D1C99E-893A-4EC1-98DC-0215BE2DC12C}" type="pres">
      <dgm:prSet presAssocID="{C9DC92E8-DB17-42E7-A56E-E24F82D0B67F}" presName="childShp" presStyleLbl="bgAccFollowNode1" presStyleIdx="0" presStyleCnt="2">
        <dgm:presLayoutVars>
          <dgm:bulletEnabled val="1"/>
        </dgm:presLayoutVars>
      </dgm:prSet>
      <dgm:spPr/>
    </dgm:pt>
    <dgm:pt modelId="{EC16D972-1C68-4CF1-B335-ADB06F4C71DF}" type="pres">
      <dgm:prSet presAssocID="{1A77A56C-78BA-4108-8624-E3394A77E58F}" presName="spacing" presStyleCnt="0"/>
      <dgm:spPr/>
    </dgm:pt>
    <dgm:pt modelId="{90D2F826-1BD0-4E68-A1BC-4923239CC1FB}" type="pres">
      <dgm:prSet presAssocID="{66ADC07F-A0C7-4F5A-8AFD-5FF0403EFD6C}" presName="linNode" presStyleCnt="0"/>
      <dgm:spPr/>
    </dgm:pt>
    <dgm:pt modelId="{B259157E-BBEF-462F-9165-0CA17016869E}" type="pres">
      <dgm:prSet presAssocID="{66ADC07F-A0C7-4F5A-8AFD-5FF0403EFD6C}" presName="parentShp" presStyleLbl="node1" presStyleIdx="1" presStyleCnt="2" custScaleX="93848">
        <dgm:presLayoutVars>
          <dgm:bulletEnabled val="1"/>
        </dgm:presLayoutVars>
      </dgm:prSet>
      <dgm:spPr/>
    </dgm:pt>
    <dgm:pt modelId="{EA896ECD-CCD0-4C06-83CC-B46562D2D07D}" type="pres">
      <dgm:prSet presAssocID="{66ADC07F-A0C7-4F5A-8AFD-5FF0403EFD6C}" presName="childShp" presStyleLbl="bgAccFollowNode1" presStyleIdx="1" presStyleCnt="2">
        <dgm:presLayoutVars>
          <dgm:bulletEnabled val="1"/>
        </dgm:presLayoutVars>
      </dgm:prSet>
      <dgm:spPr/>
    </dgm:pt>
  </dgm:ptLst>
  <dgm:cxnLst>
    <dgm:cxn modelId="{9F2D7217-0435-40C2-931F-D793D842DAF4}" srcId="{66ADC07F-A0C7-4F5A-8AFD-5FF0403EFD6C}" destId="{DC6A33FA-95DD-4CAB-B007-0598C5DBDC96}" srcOrd="1" destOrd="0" parTransId="{8796D57F-8E86-43D4-90F1-DDCAC1B2E81C}" sibTransId="{C667AAB2-6C1F-4660-B8E2-853FA55EE8BD}"/>
    <dgm:cxn modelId="{F24ECA18-B200-440C-A3B3-7EA1D58914AC}" type="presOf" srcId="{D47646B4-B399-4E34-9149-D7EECAA322B2}" destId="{EA896ECD-CCD0-4C06-83CC-B46562D2D07D}" srcOrd="0" destOrd="0" presId="urn:microsoft.com/office/officeart/2005/8/layout/vList6"/>
    <dgm:cxn modelId="{00DB4A2C-71E1-4EB3-954E-F4EF53599509}" srcId="{901363E6-7586-445B-8D66-C76FA870F7AE}" destId="{66ADC07F-A0C7-4F5A-8AFD-5FF0403EFD6C}" srcOrd="1" destOrd="0" parTransId="{0B63B4AB-9C61-4240-B4DA-11A93D00E2AD}" sibTransId="{60ECED88-8D48-4DA3-8CCE-2DBB082C6AFB}"/>
    <dgm:cxn modelId="{59285433-9146-43A0-9713-C45A08C07DF9}" srcId="{C9DC92E8-DB17-42E7-A56E-E24F82D0B67F}" destId="{28223692-09BB-4296-82B8-5FA523461AAE}" srcOrd="1" destOrd="0" parTransId="{4A6AB7C5-1A4C-4E29-B25A-51913EDACAC7}" sibTransId="{50074C19-7CDA-436A-9137-3C8433CF0851}"/>
    <dgm:cxn modelId="{AD0CCE45-2B72-45F1-8C57-EBF52DD45FB7}" srcId="{66ADC07F-A0C7-4F5A-8AFD-5FF0403EFD6C}" destId="{D47646B4-B399-4E34-9149-D7EECAA322B2}" srcOrd="0" destOrd="0" parTransId="{B1FDE065-A7F4-45FB-9291-48FED136DCD0}" sibTransId="{D3F32DE5-54C7-4B12-9BD2-BC21F84D6755}"/>
    <dgm:cxn modelId="{6B6C1170-C16D-4578-8207-14C017987FDC}" type="presOf" srcId="{DC6A33FA-95DD-4CAB-B007-0598C5DBDC96}" destId="{EA896ECD-CCD0-4C06-83CC-B46562D2D07D}" srcOrd="0" destOrd="1" presId="urn:microsoft.com/office/officeart/2005/8/layout/vList6"/>
    <dgm:cxn modelId="{76964250-EB46-4117-B561-EE2CD63B3D2A}" type="presOf" srcId="{AAA7BA61-23FE-45B5-8013-D987CCDE33BE}" destId="{EA896ECD-CCD0-4C06-83CC-B46562D2D07D}" srcOrd="0" destOrd="3" presId="urn:microsoft.com/office/officeart/2005/8/layout/vList6"/>
    <dgm:cxn modelId="{A938AB7A-3031-4D4A-826F-BACD56B06F9A}" srcId="{901363E6-7586-445B-8D66-C76FA870F7AE}" destId="{C9DC92E8-DB17-42E7-A56E-E24F82D0B67F}" srcOrd="0" destOrd="0" parTransId="{74273D58-E7C8-4793-A5D9-3849D95053A5}" sibTransId="{1A77A56C-78BA-4108-8624-E3394A77E58F}"/>
    <dgm:cxn modelId="{D4139B82-5428-482D-AE5B-8CCD36A006F6}" type="presOf" srcId="{CB14AC7D-A3B5-4025-8083-F5F0E58316D0}" destId="{49D1C99E-893A-4EC1-98DC-0215BE2DC12C}" srcOrd="0" destOrd="0" presId="urn:microsoft.com/office/officeart/2005/8/layout/vList6"/>
    <dgm:cxn modelId="{FDE75B93-86C9-420C-9582-59C33721D950}" srcId="{66ADC07F-A0C7-4F5A-8AFD-5FF0403EFD6C}" destId="{AAA7BA61-23FE-45B5-8013-D987CCDE33BE}" srcOrd="3" destOrd="0" parTransId="{5B085BFE-7623-4B7E-AA38-1E4BA5E245C8}" sibTransId="{C11E26E3-C6B5-4965-9014-6DD7BBCC5383}"/>
    <dgm:cxn modelId="{0FA3069B-91AF-4BB9-ADED-4C4653D31D46}" srcId="{C9DC92E8-DB17-42E7-A56E-E24F82D0B67F}" destId="{CB14AC7D-A3B5-4025-8083-F5F0E58316D0}" srcOrd="0" destOrd="0" parTransId="{6E6EE3BF-168A-4700-8D06-B4D2CC42857C}" sibTransId="{E391D103-E19A-4BEF-A53A-06A58DA3AF5F}"/>
    <dgm:cxn modelId="{5C5F1EAC-AE1D-48E3-905F-46D5A97E1B80}" type="presOf" srcId="{C9DC92E8-DB17-42E7-A56E-E24F82D0B67F}" destId="{CD16BCF0-46CA-4C86-9836-31088F17AF96}" srcOrd="0" destOrd="0" presId="urn:microsoft.com/office/officeart/2005/8/layout/vList6"/>
    <dgm:cxn modelId="{441409B6-F06F-487F-A70B-B7AB0AB4DB26}" srcId="{C9DC92E8-DB17-42E7-A56E-E24F82D0B67F}" destId="{2EC0EEB3-C093-45AB-8B2A-531335EC6606}" srcOrd="2" destOrd="0" parTransId="{C207F236-E1DF-41B7-8C8B-E4AA5C637E99}" sibTransId="{EDC529AC-C5CA-4E8D-A9B9-06EC45597C0F}"/>
    <dgm:cxn modelId="{6AA4A6BA-5B9E-48DA-9957-3D77A250ADFD}" srcId="{66ADC07F-A0C7-4F5A-8AFD-5FF0403EFD6C}" destId="{FC1B66C2-5E86-48EE-8174-E75DA07E83F2}" srcOrd="2" destOrd="0" parTransId="{4E742862-9DF4-4A92-9B0C-754DBE95AD88}" sibTransId="{8ECE94E4-0CCC-4EA0-A62F-C4B2EAFB3728}"/>
    <dgm:cxn modelId="{FF1EA2C9-433A-43C4-B914-78CE50375058}" type="presOf" srcId="{901363E6-7586-445B-8D66-C76FA870F7AE}" destId="{5969CAAC-55B2-4AEC-91BC-14393AD4B83A}" srcOrd="0" destOrd="0" presId="urn:microsoft.com/office/officeart/2005/8/layout/vList6"/>
    <dgm:cxn modelId="{3693A5CB-BABA-4BEA-B50C-7D74787A5C83}" type="presOf" srcId="{FC1B66C2-5E86-48EE-8174-E75DA07E83F2}" destId="{EA896ECD-CCD0-4C06-83CC-B46562D2D07D}" srcOrd="0" destOrd="2" presId="urn:microsoft.com/office/officeart/2005/8/layout/vList6"/>
    <dgm:cxn modelId="{04052CD7-9511-47C3-A6AA-361178E0E033}" type="presOf" srcId="{28223692-09BB-4296-82B8-5FA523461AAE}" destId="{49D1C99E-893A-4EC1-98DC-0215BE2DC12C}" srcOrd="0" destOrd="1" presId="urn:microsoft.com/office/officeart/2005/8/layout/vList6"/>
    <dgm:cxn modelId="{975045DE-D076-42C7-A60B-4C13A64DFCCC}" type="presOf" srcId="{66ADC07F-A0C7-4F5A-8AFD-5FF0403EFD6C}" destId="{B259157E-BBEF-462F-9165-0CA17016869E}" srcOrd="0" destOrd="0" presId="urn:microsoft.com/office/officeart/2005/8/layout/vList6"/>
    <dgm:cxn modelId="{060795DE-9D30-4A45-93F9-AC03F2BACD84}" type="presOf" srcId="{2EC0EEB3-C093-45AB-8B2A-531335EC6606}" destId="{49D1C99E-893A-4EC1-98DC-0215BE2DC12C}" srcOrd="0" destOrd="2" presId="urn:microsoft.com/office/officeart/2005/8/layout/vList6"/>
    <dgm:cxn modelId="{F42A75B8-BABA-4CFA-B7AE-E58DFDEAEB3C}" type="presParOf" srcId="{5969CAAC-55B2-4AEC-91BC-14393AD4B83A}" destId="{B6A43F6E-6CA4-4829-971D-27E6D5E07A49}" srcOrd="0" destOrd="0" presId="urn:microsoft.com/office/officeart/2005/8/layout/vList6"/>
    <dgm:cxn modelId="{6E3A55D7-8155-45C9-A890-64691C831705}" type="presParOf" srcId="{B6A43F6E-6CA4-4829-971D-27E6D5E07A49}" destId="{CD16BCF0-46CA-4C86-9836-31088F17AF96}" srcOrd="0" destOrd="0" presId="urn:microsoft.com/office/officeart/2005/8/layout/vList6"/>
    <dgm:cxn modelId="{80DF1214-2176-4734-8C85-F05924070F7A}" type="presParOf" srcId="{B6A43F6E-6CA4-4829-971D-27E6D5E07A49}" destId="{49D1C99E-893A-4EC1-98DC-0215BE2DC12C}" srcOrd="1" destOrd="0" presId="urn:microsoft.com/office/officeart/2005/8/layout/vList6"/>
    <dgm:cxn modelId="{137CE538-3C65-4B3A-8ECE-4C79406BE8A4}" type="presParOf" srcId="{5969CAAC-55B2-4AEC-91BC-14393AD4B83A}" destId="{EC16D972-1C68-4CF1-B335-ADB06F4C71DF}" srcOrd="1" destOrd="0" presId="urn:microsoft.com/office/officeart/2005/8/layout/vList6"/>
    <dgm:cxn modelId="{177F9BD2-C74A-4F17-8274-EE4534AF678F}" type="presParOf" srcId="{5969CAAC-55B2-4AEC-91BC-14393AD4B83A}" destId="{90D2F826-1BD0-4E68-A1BC-4923239CC1FB}" srcOrd="2" destOrd="0" presId="urn:microsoft.com/office/officeart/2005/8/layout/vList6"/>
    <dgm:cxn modelId="{1408F070-3169-46E6-AC5A-F8A6039013B3}" type="presParOf" srcId="{90D2F826-1BD0-4E68-A1BC-4923239CC1FB}" destId="{B259157E-BBEF-462F-9165-0CA17016869E}" srcOrd="0" destOrd="0" presId="urn:microsoft.com/office/officeart/2005/8/layout/vList6"/>
    <dgm:cxn modelId="{4AE2369D-468F-4B27-BAA5-17B1D01FD398}" type="presParOf" srcId="{90D2F826-1BD0-4E68-A1BC-4923239CC1FB}" destId="{EA896ECD-CCD0-4C06-83CC-B46562D2D07D}"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8235661-2DFE-4297-9340-C6E46674AAD8}"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s-ES"/>
        </a:p>
      </dgm:t>
    </dgm:pt>
    <dgm:pt modelId="{97AE1BE9-D464-40B0-9B70-EFA1B637C382}">
      <dgm:prSet/>
      <dgm:spPr/>
      <dgm:t>
        <a:bodyPr/>
        <a:lstStyle/>
        <a:p>
          <a:r>
            <a:rPr lang="es-ES"/>
            <a:t>Establecimiento de la conexión</a:t>
          </a:r>
        </a:p>
      </dgm:t>
    </dgm:pt>
    <dgm:pt modelId="{F09CE794-1061-4042-BCFB-EC352C304690}" type="parTrans" cxnId="{AE496AF2-17A7-4E99-8E47-E962F75571A9}">
      <dgm:prSet/>
      <dgm:spPr/>
      <dgm:t>
        <a:bodyPr/>
        <a:lstStyle/>
        <a:p>
          <a:endParaRPr lang="es-ES"/>
        </a:p>
      </dgm:t>
    </dgm:pt>
    <dgm:pt modelId="{51CF84CF-8D35-4DC4-9F89-4A5B8207E88F}" type="sibTrans" cxnId="{AE496AF2-17A7-4E99-8E47-E962F75571A9}">
      <dgm:prSet/>
      <dgm:spPr/>
      <dgm:t>
        <a:bodyPr/>
        <a:lstStyle/>
        <a:p>
          <a:endParaRPr lang="es-ES"/>
        </a:p>
      </dgm:t>
    </dgm:pt>
    <dgm:pt modelId="{0C5B012F-0C84-4AD4-B22D-17D058602E0E}">
      <dgm:prSet/>
      <dgm:spPr/>
      <dgm:t>
        <a:bodyPr/>
        <a:lstStyle/>
        <a:p>
          <a:r>
            <a:rPr lang="es-ES"/>
            <a:t>Envío de misión</a:t>
          </a:r>
        </a:p>
      </dgm:t>
    </dgm:pt>
    <dgm:pt modelId="{AECFB169-1EA3-4719-870E-D6D46C1A58C5}" type="parTrans" cxnId="{02C38A75-0AC7-465D-9002-4904070EE113}">
      <dgm:prSet/>
      <dgm:spPr/>
      <dgm:t>
        <a:bodyPr/>
        <a:lstStyle/>
        <a:p>
          <a:endParaRPr lang="es-ES"/>
        </a:p>
      </dgm:t>
    </dgm:pt>
    <dgm:pt modelId="{28BA139F-12E7-47F9-B0A9-B8337D3778E5}" type="sibTrans" cxnId="{02C38A75-0AC7-465D-9002-4904070EE113}">
      <dgm:prSet/>
      <dgm:spPr/>
      <dgm:t>
        <a:bodyPr/>
        <a:lstStyle/>
        <a:p>
          <a:endParaRPr lang="es-ES"/>
        </a:p>
      </dgm:t>
    </dgm:pt>
    <dgm:pt modelId="{B8C6ACC7-2A95-43BC-8905-0E5B113A5D95}">
      <dgm:prSet/>
      <dgm:spPr/>
      <dgm:t>
        <a:bodyPr/>
        <a:lstStyle/>
        <a:p>
          <a:r>
            <a:rPr lang="es-ES"/>
            <a:t>Control de vuelo: navegación y posicionamiento</a:t>
          </a:r>
        </a:p>
      </dgm:t>
    </dgm:pt>
    <dgm:pt modelId="{3BA056A2-3738-40C7-A1D7-BB23DE1EED0E}" type="parTrans" cxnId="{73D76742-DDF3-4BA2-8819-F39E99EF6E8A}">
      <dgm:prSet/>
      <dgm:spPr/>
      <dgm:t>
        <a:bodyPr/>
        <a:lstStyle/>
        <a:p>
          <a:endParaRPr lang="es-ES"/>
        </a:p>
      </dgm:t>
    </dgm:pt>
    <dgm:pt modelId="{8954DEA7-87A6-437E-B696-3EE55011393D}" type="sibTrans" cxnId="{73D76742-DDF3-4BA2-8819-F39E99EF6E8A}">
      <dgm:prSet/>
      <dgm:spPr/>
      <dgm:t>
        <a:bodyPr/>
        <a:lstStyle/>
        <a:p>
          <a:endParaRPr lang="es-ES"/>
        </a:p>
      </dgm:t>
    </dgm:pt>
    <dgm:pt modelId="{0134330E-7B25-477B-A2BE-C920A5DF6238}">
      <dgm:prSet/>
      <dgm:spPr/>
      <dgm:t>
        <a:bodyPr/>
        <a:lstStyle/>
        <a:p>
          <a:r>
            <a:rPr lang="es-ES" dirty="0"/>
            <a:t>Otros: modo de vuelo, calibración o armado/desarmado</a:t>
          </a:r>
        </a:p>
      </dgm:t>
    </dgm:pt>
    <dgm:pt modelId="{5AAF7DF8-449B-4AC2-B8F1-9C388447FCEC}" type="parTrans" cxnId="{B1566B35-67D6-46BA-B536-F63C9880F58B}">
      <dgm:prSet/>
      <dgm:spPr/>
      <dgm:t>
        <a:bodyPr/>
        <a:lstStyle/>
        <a:p>
          <a:endParaRPr lang="es-ES"/>
        </a:p>
      </dgm:t>
    </dgm:pt>
    <dgm:pt modelId="{0D44C863-8A97-4938-AA1A-473998C48214}" type="sibTrans" cxnId="{B1566B35-67D6-46BA-B536-F63C9880F58B}">
      <dgm:prSet/>
      <dgm:spPr/>
      <dgm:t>
        <a:bodyPr/>
        <a:lstStyle/>
        <a:p>
          <a:endParaRPr lang="es-ES"/>
        </a:p>
      </dgm:t>
    </dgm:pt>
    <dgm:pt modelId="{5FCC627D-14FC-4F34-9975-985B09EFD8AA}" type="pres">
      <dgm:prSet presAssocID="{F8235661-2DFE-4297-9340-C6E46674AAD8}" presName="diagram" presStyleCnt="0">
        <dgm:presLayoutVars>
          <dgm:dir/>
          <dgm:resizeHandles val="exact"/>
        </dgm:presLayoutVars>
      </dgm:prSet>
      <dgm:spPr/>
    </dgm:pt>
    <dgm:pt modelId="{73314635-7752-4744-AF5F-A979CB7EAF4B}" type="pres">
      <dgm:prSet presAssocID="{97AE1BE9-D464-40B0-9B70-EFA1B637C382}" presName="node" presStyleLbl="node1" presStyleIdx="0" presStyleCnt="4">
        <dgm:presLayoutVars>
          <dgm:bulletEnabled val="1"/>
        </dgm:presLayoutVars>
      </dgm:prSet>
      <dgm:spPr/>
    </dgm:pt>
    <dgm:pt modelId="{B5313135-7DAB-47A1-BB0A-A197F562369C}" type="pres">
      <dgm:prSet presAssocID="{51CF84CF-8D35-4DC4-9F89-4A5B8207E88F}" presName="sibTrans" presStyleCnt="0"/>
      <dgm:spPr/>
    </dgm:pt>
    <dgm:pt modelId="{BCB26D56-36BF-4DBA-939A-DD56BF672716}" type="pres">
      <dgm:prSet presAssocID="{0C5B012F-0C84-4AD4-B22D-17D058602E0E}" presName="node" presStyleLbl="node1" presStyleIdx="1" presStyleCnt="4">
        <dgm:presLayoutVars>
          <dgm:bulletEnabled val="1"/>
        </dgm:presLayoutVars>
      </dgm:prSet>
      <dgm:spPr/>
    </dgm:pt>
    <dgm:pt modelId="{C576F8B5-3DBF-4F3E-B85A-EE3BE445B0ED}" type="pres">
      <dgm:prSet presAssocID="{28BA139F-12E7-47F9-B0A9-B8337D3778E5}" presName="sibTrans" presStyleCnt="0"/>
      <dgm:spPr/>
    </dgm:pt>
    <dgm:pt modelId="{718C51B1-CD83-4391-AECC-402E3E08D1D6}" type="pres">
      <dgm:prSet presAssocID="{B8C6ACC7-2A95-43BC-8905-0E5B113A5D95}" presName="node" presStyleLbl="node1" presStyleIdx="2" presStyleCnt="4">
        <dgm:presLayoutVars>
          <dgm:bulletEnabled val="1"/>
        </dgm:presLayoutVars>
      </dgm:prSet>
      <dgm:spPr/>
    </dgm:pt>
    <dgm:pt modelId="{D028B0B5-3B98-4C18-93AD-7AB2EF7EDFBA}" type="pres">
      <dgm:prSet presAssocID="{8954DEA7-87A6-437E-B696-3EE55011393D}" presName="sibTrans" presStyleCnt="0"/>
      <dgm:spPr/>
    </dgm:pt>
    <dgm:pt modelId="{320CACD7-9823-4441-8851-4595597586DB}" type="pres">
      <dgm:prSet presAssocID="{0134330E-7B25-477B-A2BE-C920A5DF6238}" presName="node" presStyleLbl="node1" presStyleIdx="3" presStyleCnt="4">
        <dgm:presLayoutVars>
          <dgm:bulletEnabled val="1"/>
        </dgm:presLayoutVars>
      </dgm:prSet>
      <dgm:spPr/>
    </dgm:pt>
  </dgm:ptLst>
  <dgm:cxnLst>
    <dgm:cxn modelId="{CF889F06-40D9-4392-A3D9-DCE35B136681}" type="presOf" srcId="{0C5B012F-0C84-4AD4-B22D-17D058602E0E}" destId="{BCB26D56-36BF-4DBA-939A-DD56BF672716}" srcOrd="0" destOrd="0" presId="urn:microsoft.com/office/officeart/2005/8/layout/default"/>
    <dgm:cxn modelId="{B1566B35-67D6-46BA-B536-F63C9880F58B}" srcId="{F8235661-2DFE-4297-9340-C6E46674AAD8}" destId="{0134330E-7B25-477B-A2BE-C920A5DF6238}" srcOrd="3" destOrd="0" parTransId="{5AAF7DF8-449B-4AC2-B8F1-9C388447FCEC}" sibTransId="{0D44C863-8A97-4938-AA1A-473998C48214}"/>
    <dgm:cxn modelId="{73D76742-DDF3-4BA2-8819-F39E99EF6E8A}" srcId="{F8235661-2DFE-4297-9340-C6E46674AAD8}" destId="{B8C6ACC7-2A95-43BC-8905-0E5B113A5D95}" srcOrd="2" destOrd="0" parTransId="{3BA056A2-3738-40C7-A1D7-BB23DE1EED0E}" sibTransId="{8954DEA7-87A6-437E-B696-3EE55011393D}"/>
    <dgm:cxn modelId="{CEEF8551-5944-40CB-84B5-05360F5EF5FD}" type="presOf" srcId="{97AE1BE9-D464-40B0-9B70-EFA1B637C382}" destId="{73314635-7752-4744-AF5F-A979CB7EAF4B}" srcOrd="0" destOrd="0" presId="urn:microsoft.com/office/officeart/2005/8/layout/default"/>
    <dgm:cxn modelId="{C46E2674-95D7-4A14-9C7A-F5AA981FB076}" type="presOf" srcId="{F8235661-2DFE-4297-9340-C6E46674AAD8}" destId="{5FCC627D-14FC-4F34-9975-985B09EFD8AA}" srcOrd="0" destOrd="0" presId="urn:microsoft.com/office/officeart/2005/8/layout/default"/>
    <dgm:cxn modelId="{02C38A75-0AC7-465D-9002-4904070EE113}" srcId="{F8235661-2DFE-4297-9340-C6E46674AAD8}" destId="{0C5B012F-0C84-4AD4-B22D-17D058602E0E}" srcOrd="1" destOrd="0" parTransId="{AECFB169-1EA3-4719-870E-D6D46C1A58C5}" sibTransId="{28BA139F-12E7-47F9-B0A9-B8337D3778E5}"/>
    <dgm:cxn modelId="{D4B2CC8A-D4B7-48C0-ACF5-86A23EAC32D4}" type="presOf" srcId="{B8C6ACC7-2A95-43BC-8905-0E5B113A5D95}" destId="{718C51B1-CD83-4391-AECC-402E3E08D1D6}" srcOrd="0" destOrd="0" presId="urn:microsoft.com/office/officeart/2005/8/layout/default"/>
    <dgm:cxn modelId="{86C7019C-E8C8-44D6-AB0A-A6244C9FFEC6}" type="presOf" srcId="{0134330E-7B25-477B-A2BE-C920A5DF6238}" destId="{320CACD7-9823-4441-8851-4595597586DB}" srcOrd="0" destOrd="0" presId="urn:microsoft.com/office/officeart/2005/8/layout/default"/>
    <dgm:cxn modelId="{AE496AF2-17A7-4E99-8E47-E962F75571A9}" srcId="{F8235661-2DFE-4297-9340-C6E46674AAD8}" destId="{97AE1BE9-D464-40B0-9B70-EFA1B637C382}" srcOrd="0" destOrd="0" parTransId="{F09CE794-1061-4042-BCFB-EC352C304690}" sibTransId="{51CF84CF-8D35-4DC4-9F89-4A5B8207E88F}"/>
    <dgm:cxn modelId="{CA7F5EED-B337-4489-B60A-07EDC17F7DE5}" type="presParOf" srcId="{5FCC627D-14FC-4F34-9975-985B09EFD8AA}" destId="{73314635-7752-4744-AF5F-A979CB7EAF4B}" srcOrd="0" destOrd="0" presId="urn:microsoft.com/office/officeart/2005/8/layout/default"/>
    <dgm:cxn modelId="{1473CD57-AAF5-400C-83E9-0C8B5D4C7AAD}" type="presParOf" srcId="{5FCC627D-14FC-4F34-9975-985B09EFD8AA}" destId="{B5313135-7DAB-47A1-BB0A-A197F562369C}" srcOrd="1" destOrd="0" presId="urn:microsoft.com/office/officeart/2005/8/layout/default"/>
    <dgm:cxn modelId="{FC47D44C-E1B2-40DB-B66B-21B07D850878}" type="presParOf" srcId="{5FCC627D-14FC-4F34-9975-985B09EFD8AA}" destId="{BCB26D56-36BF-4DBA-939A-DD56BF672716}" srcOrd="2" destOrd="0" presId="urn:microsoft.com/office/officeart/2005/8/layout/default"/>
    <dgm:cxn modelId="{BA248D20-C977-448A-984E-283A86B959B1}" type="presParOf" srcId="{5FCC627D-14FC-4F34-9975-985B09EFD8AA}" destId="{C576F8B5-3DBF-4F3E-B85A-EE3BE445B0ED}" srcOrd="3" destOrd="0" presId="urn:microsoft.com/office/officeart/2005/8/layout/default"/>
    <dgm:cxn modelId="{A3EFC50A-F640-440E-B58A-FF043ECA8B03}" type="presParOf" srcId="{5FCC627D-14FC-4F34-9975-985B09EFD8AA}" destId="{718C51B1-CD83-4391-AECC-402E3E08D1D6}" srcOrd="4" destOrd="0" presId="urn:microsoft.com/office/officeart/2005/8/layout/default"/>
    <dgm:cxn modelId="{CE380C1D-E43F-425C-8805-52327BFAEAA8}" type="presParOf" srcId="{5FCC627D-14FC-4F34-9975-985B09EFD8AA}" destId="{D028B0B5-3B98-4C18-93AD-7AB2EF7EDFBA}" srcOrd="5" destOrd="0" presId="urn:microsoft.com/office/officeart/2005/8/layout/default"/>
    <dgm:cxn modelId="{3A5DB026-24B1-490B-9D5B-7BAC0169041B}" type="presParOf" srcId="{5FCC627D-14FC-4F34-9975-985B09EFD8AA}" destId="{320CACD7-9823-4441-8851-4595597586DB}"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E7BB663-CAAC-4EEF-A80A-3029CA08C137}"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s-ES"/>
        </a:p>
      </dgm:t>
    </dgm:pt>
    <dgm:pt modelId="{5247F1C6-2E21-4A16-A2FC-27CB182A51F6}">
      <dgm:prSet/>
      <dgm:spPr/>
      <dgm:t>
        <a:bodyPr/>
        <a:lstStyle/>
        <a:p>
          <a:r>
            <a:rPr lang="es-ES" strike="sngStrike" dirty="0"/>
            <a:t>Ala fija</a:t>
          </a:r>
        </a:p>
      </dgm:t>
    </dgm:pt>
    <dgm:pt modelId="{02C1D0D2-C8A1-467C-BE5F-8A865F5E351B}" type="parTrans" cxnId="{2528845E-479B-4CCD-8356-F07E2BB2BB6F}">
      <dgm:prSet/>
      <dgm:spPr/>
      <dgm:t>
        <a:bodyPr/>
        <a:lstStyle/>
        <a:p>
          <a:endParaRPr lang="es-ES"/>
        </a:p>
      </dgm:t>
    </dgm:pt>
    <dgm:pt modelId="{821B1AD1-DA7D-4C61-BDD2-60421D2AC45D}" type="sibTrans" cxnId="{2528845E-479B-4CCD-8356-F07E2BB2BB6F}">
      <dgm:prSet/>
      <dgm:spPr/>
      <dgm:t>
        <a:bodyPr/>
        <a:lstStyle/>
        <a:p>
          <a:endParaRPr lang="es-ES"/>
        </a:p>
      </dgm:t>
    </dgm:pt>
    <dgm:pt modelId="{3648195B-99B4-4DEC-8C0E-12989AE4B40E}">
      <dgm:prSet/>
      <dgm:spPr/>
      <dgm:t>
        <a:bodyPr/>
        <a:lstStyle/>
        <a:p>
          <a:r>
            <a:rPr lang="es-ES" dirty="0"/>
            <a:t>Modificación dinámica de puntos</a:t>
          </a:r>
        </a:p>
      </dgm:t>
    </dgm:pt>
    <dgm:pt modelId="{E69347E4-132B-4011-856E-D3C6FCF2C27E}" type="parTrans" cxnId="{BDFF2941-EEF0-467E-8B7B-68B512E7938A}">
      <dgm:prSet/>
      <dgm:spPr/>
      <dgm:t>
        <a:bodyPr/>
        <a:lstStyle/>
        <a:p>
          <a:endParaRPr lang="es-ES"/>
        </a:p>
      </dgm:t>
    </dgm:pt>
    <dgm:pt modelId="{997957C1-C2E0-4029-AB2E-D172C1F1DB88}" type="sibTrans" cxnId="{BDFF2941-EEF0-467E-8B7B-68B512E7938A}">
      <dgm:prSet/>
      <dgm:spPr/>
      <dgm:t>
        <a:bodyPr/>
        <a:lstStyle/>
        <a:p>
          <a:endParaRPr lang="es-ES"/>
        </a:p>
      </dgm:t>
    </dgm:pt>
    <dgm:pt modelId="{9B9962B8-AB1C-4E6E-ABDC-2A9FA698C592}">
      <dgm:prSet/>
      <dgm:spPr/>
      <dgm:t>
        <a:bodyPr/>
        <a:lstStyle/>
        <a:p>
          <a:r>
            <a:rPr lang="es-ES"/>
            <a:t>Mejoras visuales</a:t>
          </a:r>
        </a:p>
      </dgm:t>
    </dgm:pt>
    <dgm:pt modelId="{FF99E722-53E9-45C9-AEDE-CD85DA2B0ADD}" type="parTrans" cxnId="{929FF75A-A995-43F4-B53A-79FED6C2AD8C}">
      <dgm:prSet/>
      <dgm:spPr/>
      <dgm:t>
        <a:bodyPr/>
        <a:lstStyle/>
        <a:p>
          <a:endParaRPr lang="es-ES"/>
        </a:p>
      </dgm:t>
    </dgm:pt>
    <dgm:pt modelId="{D8881721-0895-4AD6-BF07-CA330B0A65DF}" type="sibTrans" cxnId="{929FF75A-A995-43F4-B53A-79FED6C2AD8C}">
      <dgm:prSet/>
      <dgm:spPr/>
      <dgm:t>
        <a:bodyPr/>
        <a:lstStyle/>
        <a:p>
          <a:endParaRPr lang="es-ES"/>
        </a:p>
      </dgm:t>
    </dgm:pt>
    <dgm:pt modelId="{56C1BEB6-1202-483F-8922-22C86EA84274}">
      <dgm:prSet/>
      <dgm:spPr/>
      <dgm:t>
        <a:bodyPr/>
        <a:lstStyle/>
        <a:p>
          <a:r>
            <a:rPr lang="es-ES" dirty="0"/>
            <a:t>Internacionalización</a:t>
          </a:r>
        </a:p>
      </dgm:t>
    </dgm:pt>
    <dgm:pt modelId="{3F0B927C-61DE-4203-B207-FCB31AC84AD8}" type="parTrans" cxnId="{861F4917-2A5D-453C-BF43-7AF09BA43853}">
      <dgm:prSet/>
      <dgm:spPr/>
      <dgm:t>
        <a:bodyPr/>
        <a:lstStyle/>
        <a:p>
          <a:endParaRPr lang="es-ES"/>
        </a:p>
      </dgm:t>
    </dgm:pt>
    <dgm:pt modelId="{BBE72EDE-5ADE-47FB-A260-92746BC48900}" type="sibTrans" cxnId="{861F4917-2A5D-453C-BF43-7AF09BA43853}">
      <dgm:prSet/>
      <dgm:spPr/>
      <dgm:t>
        <a:bodyPr/>
        <a:lstStyle/>
        <a:p>
          <a:endParaRPr lang="es-ES"/>
        </a:p>
      </dgm:t>
    </dgm:pt>
    <dgm:pt modelId="{D3D9BADE-851D-445A-8FFC-2A13162BD817}">
      <dgm:prSet/>
      <dgm:spPr/>
      <dgm:t>
        <a:bodyPr/>
        <a:lstStyle/>
        <a:p>
          <a:r>
            <a:rPr lang="es-ES" strike="noStrike" dirty="0"/>
            <a:t>Teselas variables y descarga multihilo</a:t>
          </a:r>
        </a:p>
      </dgm:t>
    </dgm:pt>
    <dgm:pt modelId="{BC186277-6A59-4EDB-B9CA-3CF53B3229D1}" type="parTrans" cxnId="{27C5EFB9-6D69-42B6-A5F5-EEA7517361C4}">
      <dgm:prSet/>
      <dgm:spPr/>
      <dgm:t>
        <a:bodyPr/>
        <a:lstStyle/>
        <a:p>
          <a:endParaRPr lang="es-ES"/>
        </a:p>
      </dgm:t>
    </dgm:pt>
    <dgm:pt modelId="{D7266883-E223-4497-9192-0A47662A40E2}" type="sibTrans" cxnId="{27C5EFB9-6D69-42B6-A5F5-EEA7517361C4}">
      <dgm:prSet/>
      <dgm:spPr/>
      <dgm:t>
        <a:bodyPr/>
        <a:lstStyle/>
        <a:p>
          <a:endParaRPr lang="es-ES"/>
        </a:p>
      </dgm:t>
    </dgm:pt>
    <dgm:pt modelId="{DFE86788-908A-4D46-A9DB-275710DAFA50}" type="pres">
      <dgm:prSet presAssocID="{CE7BB663-CAAC-4EEF-A80A-3029CA08C137}" presName="linear" presStyleCnt="0">
        <dgm:presLayoutVars>
          <dgm:animLvl val="lvl"/>
          <dgm:resizeHandles val="exact"/>
        </dgm:presLayoutVars>
      </dgm:prSet>
      <dgm:spPr/>
    </dgm:pt>
    <dgm:pt modelId="{3027D462-D543-43A0-A1DF-AEEB428D9E11}" type="pres">
      <dgm:prSet presAssocID="{5247F1C6-2E21-4A16-A2FC-27CB182A51F6}" presName="parentText" presStyleLbl="node1" presStyleIdx="0" presStyleCnt="5">
        <dgm:presLayoutVars>
          <dgm:chMax val="0"/>
          <dgm:bulletEnabled val="1"/>
        </dgm:presLayoutVars>
      </dgm:prSet>
      <dgm:spPr/>
    </dgm:pt>
    <dgm:pt modelId="{1BCA2AF5-D177-499B-B414-4BC0DA158A1A}" type="pres">
      <dgm:prSet presAssocID="{821B1AD1-DA7D-4C61-BDD2-60421D2AC45D}" presName="spacer" presStyleCnt="0"/>
      <dgm:spPr/>
    </dgm:pt>
    <dgm:pt modelId="{273DD97F-1FE0-4EFE-8822-FCC3B065EF25}" type="pres">
      <dgm:prSet presAssocID="{D3D9BADE-851D-445A-8FFC-2A13162BD817}" presName="parentText" presStyleLbl="node1" presStyleIdx="1" presStyleCnt="5">
        <dgm:presLayoutVars>
          <dgm:chMax val="0"/>
          <dgm:bulletEnabled val="1"/>
        </dgm:presLayoutVars>
      </dgm:prSet>
      <dgm:spPr/>
    </dgm:pt>
    <dgm:pt modelId="{7CA78567-2012-4C6C-A1CC-37155EC9F64B}" type="pres">
      <dgm:prSet presAssocID="{D7266883-E223-4497-9192-0A47662A40E2}" presName="spacer" presStyleCnt="0"/>
      <dgm:spPr/>
    </dgm:pt>
    <dgm:pt modelId="{578EC125-E3AB-4141-A929-814F34F3FECA}" type="pres">
      <dgm:prSet presAssocID="{3648195B-99B4-4DEC-8C0E-12989AE4B40E}" presName="parentText" presStyleLbl="node1" presStyleIdx="2" presStyleCnt="5">
        <dgm:presLayoutVars>
          <dgm:chMax val="0"/>
          <dgm:bulletEnabled val="1"/>
        </dgm:presLayoutVars>
      </dgm:prSet>
      <dgm:spPr/>
    </dgm:pt>
    <dgm:pt modelId="{23BBB0D1-21E3-44D5-8218-35376E7775E3}" type="pres">
      <dgm:prSet presAssocID="{997957C1-C2E0-4029-AB2E-D172C1F1DB88}" presName="spacer" presStyleCnt="0"/>
      <dgm:spPr/>
    </dgm:pt>
    <dgm:pt modelId="{122778EE-9BD0-4733-8C5D-C0E7DB19B9D9}" type="pres">
      <dgm:prSet presAssocID="{9B9962B8-AB1C-4E6E-ABDC-2A9FA698C592}" presName="parentText" presStyleLbl="node1" presStyleIdx="3" presStyleCnt="5">
        <dgm:presLayoutVars>
          <dgm:chMax val="0"/>
          <dgm:bulletEnabled val="1"/>
        </dgm:presLayoutVars>
      </dgm:prSet>
      <dgm:spPr/>
    </dgm:pt>
    <dgm:pt modelId="{82E196F3-B9EE-4922-8F3E-FCD7D213F330}" type="pres">
      <dgm:prSet presAssocID="{D8881721-0895-4AD6-BF07-CA330B0A65DF}" presName="spacer" presStyleCnt="0"/>
      <dgm:spPr/>
    </dgm:pt>
    <dgm:pt modelId="{5805407A-7F9A-4EF2-BD0E-4689487D30D1}" type="pres">
      <dgm:prSet presAssocID="{56C1BEB6-1202-483F-8922-22C86EA84274}" presName="parentText" presStyleLbl="node1" presStyleIdx="4" presStyleCnt="5">
        <dgm:presLayoutVars>
          <dgm:chMax val="0"/>
          <dgm:bulletEnabled val="1"/>
        </dgm:presLayoutVars>
      </dgm:prSet>
      <dgm:spPr/>
    </dgm:pt>
  </dgm:ptLst>
  <dgm:cxnLst>
    <dgm:cxn modelId="{861F4917-2A5D-453C-BF43-7AF09BA43853}" srcId="{CE7BB663-CAAC-4EEF-A80A-3029CA08C137}" destId="{56C1BEB6-1202-483F-8922-22C86EA84274}" srcOrd="4" destOrd="0" parTransId="{3F0B927C-61DE-4203-B207-FCB31AC84AD8}" sibTransId="{BBE72EDE-5ADE-47FB-A260-92746BC48900}"/>
    <dgm:cxn modelId="{2528845E-479B-4CCD-8356-F07E2BB2BB6F}" srcId="{CE7BB663-CAAC-4EEF-A80A-3029CA08C137}" destId="{5247F1C6-2E21-4A16-A2FC-27CB182A51F6}" srcOrd="0" destOrd="0" parTransId="{02C1D0D2-C8A1-467C-BE5F-8A865F5E351B}" sibTransId="{821B1AD1-DA7D-4C61-BDD2-60421D2AC45D}"/>
    <dgm:cxn modelId="{7F462560-ED28-44DF-B172-9AFAA61DBAD9}" type="presOf" srcId="{D3D9BADE-851D-445A-8FFC-2A13162BD817}" destId="{273DD97F-1FE0-4EFE-8822-FCC3B065EF25}" srcOrd="0" destOrd="0" presId="urn:microsoft.com/office/officeart/2005/8/layout/vList2"/>
    <dgm:cxn modelId="{BDFF2941-EEF0-467E-8B7B-68B512E7938A}" srcId="{CE7BB663-CAAC-4EEF-A80A-3029CA08C137}" destId="{3648195B-99B4-4DEC-8C0E-12989AE4B40E}" srcOrd="2" destOrd="0" parTransId="{E69347E4-132B-4011-856E-D3C6FCF2C27E}" sibTransId="{997957C1-C2E0-4029-AB2E-D172C1F1DB88}"/>
    <dgm:cxn modelId="{02E65F47-BED1-4596-8909-36510F3D7052}" type="presOf" srcId="{9B9962B8-AB1C-4E6E-ABDC-2A9FA698C592}" destId="{122778EE-9BD0-4733-8C5D-C0E7DB19B9D9}" srcOrd="0" destOrd="0" presId="urn:microsoft.com/office/officeart/2005/8/layout/vList2"/>
    <dgm:cxn modelId="{0543204D-65AC-4454-8FC3-418E495F5BF5}" type="presOf" srcId="{CE7BB663-CAAC-4EEF-A80A-3029CA08C137}" destId="{DFE86788-908A-4D46-A9DB-275710DAFA50}" srcOrd="0" destOrd="0" presId="urn:microsoft.com/office/officeart/2005/8/layout/vList2"/>
    <dgm:cxn modelId="{929FF75A-A995-43F4-B53A-79FED6C2AD8C}" srcId="{CE7BB663-CAAC-4EEF-A80A-3029CA08C137}" destId="{9B9962B8-AB1C-4E6E-ABDC-2A9FA698C592}" srcOrd="3" destOrd="0" parTransId="{FF99E722-53E9-45C9-AEDE-CD85DA2B0ADD}" sibTransId="{D8881721-0895-4AD6-BF07-CA330B0A65DF}"/>
    <dgm:cxn modelId="{0309C6A2-4F7C-40EE-A4A6-1B51CB704454}" type="presOf" srcId="{3648195B-99B4-4DEC-8C0E-12989AE4B40E}" destId="{578EC125-E3AB-4141-A929-814F34F3FECA}" srcOrd="0" destOrd="0" presId="urn:microsoft.com/office/officeart/2005/8/layout/vList2"/>
    <dgm:cxn modelId="{D9E80DAB-F188-451D-8636-AAABE1D9ADA2}" type="presOf" srcId="{5247F1C6-2E21-4A16-A2FC-27CB182A51F6}" destId="{3027D462-D543-43A0-A1DF-AEEB428D9E11}" srcOrd="0" destOrd="0" presId="urn:microsoft.com/office/officeart/2005/8/layout/vList2"/>
    <dgm:cxn modelId="{27C5EFB9-6D69-42B6-A5F5-EEA7517361C4}" srcId="{CE7BB663-CAAC-4EEF-A80A-3029CA08C137}" destId="{D3D9BADE-851D-445A-8FFC-2A13162BD817}" srcOrd="1" destOrd="0" parTransId="{BC186277-6A59-4EDB-B9CA-3CF53B3229D1}" sibTransId="{D7266883-E223-4497-9192-0A47662A40E2}"/>
    <dgm:cxn modelId="{04CBF3D9-A0D4-4A68-8AE7-FCA20A377072}" type="presOf" srcId="{56C1BEB6-1202-483F-8922-22C86EA84274}" destId="{5805407A-7F9A-4EF2-BD0E-4689487D30D1}" srcOrd="0" destOrd="0" presId="urn:microsoft.com/office/officeart/2005/8/layout/vList2"/>
    <dgm:cxn modelId="{4AD94BA4-9A9A-4571-BCAE-50055070B325}" type="presParOf" srcId="{DFE86788-908A-4D46-A9DB-275710DAFA50}" destId="{3027D462-D543-43A0-A1DF-AEEB428D9E11}" srcOrd="0" destOrd="0" presId="urn:microsoft.com/office/officeart/2005/8/layout/vList2"/>
    <dgm:cxn modelId="{3DCF9E58-D227-444A-9A6F-479818781360}" type="presParOf" srcId="{DFE86788-908A-4D46-A9DB-275710DAFA50}" destId="{1BCA2AF5-D177-499B-B414-4BC0DA158A1A}" srcOrd="1" destOrd="0" presId="urn:microsoft.com/office/officeart/2005/8/layout/vList2"/>
    <dgm:cxn modelId="{56C314C0-E790-43A4-B07B-8F4DFAED3A97}" type="presParOf" srcId="{DFE86788-908A-4D46-A9DB-275710DAFA50}" destId="{273DD97F-1FE0-4EFE-8822-FCC3B065EF25}" srcOrd="2" destOrd="0" presId="urn:microsoft.com/office/officeart/2005/8/layout/vList2"/>
    <dgm:cxn modelId="{CFC5612F-E7C0-4C74-A803-1E9E0B11F028}" type="presParOf" srcId="{DFE86788-908A-4D46-A9DB-275710DAFA50}" destId="{7CA78567-2012-4C6C-A1CC-37155EC9F64B}" srcOrd="3" destOrd="0" presId="urn:microsoft.com/office/officeart/2005/8/layout/vList2"/>
    <dgm:cxn modelId="{837721B8-6E76-4EB7-B0DF-822D6BAF64B0}" type="presParOf" srcId="{DFE86788-908A-4D46-A9DB-275710DAFA50}" destId="{578EC125-E3AB-4141-A929-814F34F3FECA}" srcOrd="4" destOrd="0" presId="urn:microsoft.com/office/officeart/2005/8/layout/vList2"/>
    <dgm:cxn modelId="{85A2D20A-C25E-41BE-9210-A14C9D61BBC9}" type="presParOf" srcId="{DFE86788-908A-4D46-A9DB-275710DAFA50}" destId="{23BBB0D1-21E3-44D5-8218-35376E7775E3}" srcOrd="5" destOrd="0" presId="urn:microsoft.com/office/officeart/2005/8/layout/vList2"/>
    <dgm:cxn modelId="{9ECD263A-9290-4BB8-8702-EC172BDC807D}" type="presParOf" srcId="{DFE86788-908A-4D46-A9DB-275710DAFA50}" destId="{122778EE-9BD0-4733-8C5D-C0E7DB19B9D9}" srcOrd="6" destOrd="0" presId="urn:microsoft.com/office/officeart/2005/8/layout/vList2"/>
    <dgm:cxn modelId="{845A35BA-7166-4500-A358-EDF0760634CF}" type="presParOf" srcId="{DFE86788-908A-4D46-A9DB-275710DAFA50}" destId="{82E196F3-B9EE-4922-8F3E-FCD7D213F330}" srcOrd="7" destOrd="0" presId="urn:microsoft.com/office/officeart/2005/8/layout/vList2"/>
    <dgm:cxn modelId="{DD8FF236-1B96-4EA0-B222-852672338FAD}" type="presParOf" srcId="{DFE86788-908A-4D46-A9DB-275710DAFA50}" destId="{5805407A-7F9A-4EF2-BD0E-4689487D30D1}"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AED6C-10BB-4AFA-AC35-22F157C6C1A3}">
      <dsp:nvSpPr>
        <dsp:cNvPr id="0" name=""/>
        <dsp:cNvSpPr/>
      </dsp:nvSpPr>
      <dsp:spPr>
        <a:xfrm>
          <a:off x="507" y="266616"/>
          <a:ext cx="1977735" cy="118664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ES" sz="2000" kern="1200" dirty="0"/>
            <a:t>Caracterización de la aeronave y carga de pago</a:t>
          </a:r>
        </a:p>
      </dsp:txBody>
      <dsp:txXfrm>
        <a:off x="507" y="266616"/>
        <a:ext cx="1977735" cy="1186641"/>
      </dsp:txXfrm>
    </dsp:sp>
    <dsp:sp modelId="{C617EC50-4642-4595-A8F5-DBD343130DA0}">
      <dsp:nvSpPr>
        <dsp:cNvPr id="0" name=""/>
        <dsp:cNvSpPr/>
      </dsp:nvSpPr>
      <dsp:spPr>
        <a:xfrm>
          <a:off x="2176015" y="266616"/>
          <a:ext cx="1977735" cy="1186641"/>
        </a:xfrm>
        <a:prstGeom prst="rect">
          <a:avLst/>
        </a:prstGeom>
        <a:solidFill>
          <a:schemeClr val="accent3">
            <a:hueOff val="131949"/>
            <a:satOff val="-10549"/>
            <a:lumOff val="-593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ES" sz="2000" kern="1200" dirty="0"/>
            <a:t>Creación de misiones de vuelo automático</a:t>
          </a:r>
        </a:p>
      </dsp:txBody>
      <dsp:txXfrm>
        <a:off x="2176015" y="266616"/>
        <a:ext cx="1977735" cy="1186641"/>
      </dsp:txXfrm>
    </dsp:sp>
    <dsp:sp modelId="{BF9E7776-B43F-47C1-94D1-7F5C7004001A}">
      <dsp:nvSpPr>
        <dsp:cNvPr id="0" name=""/>
        <dsp:cNvSpPr/>
      </dsp:nvSpPr>
      <dsp:spPr>
        <a:xfrm>
          <a:off x="507" y="1651031"/>
          <a:ext cx="1977735" cy="1186641"/>
        </a:xfrm>
        <a:prstGeom prst="rect">
          <a:avLst/>
        </a:prstGeom>
        <a:solidFill>
          <a:schemeClr val="accent3">
            <a:hueOff val="263898"/>
            <a:satOff val="-21098"/>
            <a:lumOff val="-118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ES" sz="2000" kern="1200" dirty="0"/>
            <a:t>Comprobación </a:t>
          </a:r>
          <a:r>
            <a:rPr lang="es-ES" sz="2000" kern="1200" dirty="0" err="1"/>
            <a:t>pre-vuelo</a:t>
          </a:r>
          <a:endParaRPr lang="es-ES" sz="2000" kern="1200" dirty="0"/>
        </a:p>
      </dsp:txBody>
      <dsp:txXfrm>
        <a:off x="507" y="1651031"/>
        <a:ext cx="1977735" cy="1186641"/>
      </dsp:txXfrm>
    </dsp:sp>
    <dsp:sp modelId="{B6503C01-EFD1-4556-A0B9-EBA1AE1C7D59}">
      <dsp:nvSpPr>
        <dsp:cNvPr id="0" name=""/>
        <dsp:cNvSpPr/>
      </dsp:nvSpPr>
      <dsp:spPr>
        <a:xfrm>
          <a:off x="2176015" y="1651031"/>
          <a:ext cx="1977735" cy="1186641"/>
        </a:xfrm>
        <a:prstGeom prst="rect">
          <a:avLst/>
        </a:prstGeom>
        <a:solidFill>
          <a:schemeClr val="accent3">
            <a:hueOff val="395846"/>
            <a:satOff val="-31647"/>
            <a:lumOff val="-177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ES" sz="2000" kern="1200" dirty="0"/>
            <a:t>Seguimiento de vuelo</a:t>
          </a:r>
        </a:p>
      </dsp:txBody>
      <dsp:txXfrm>
        <a:off x="2176015" y="1651031"/>
        <a:ext cx="1977735" cy="1186641"/>
      </dsp:txXfrm>
    </dsp:sp>
    <dsp:sp modelId="{81609910-A420-4636-A42F-1E3406B1F8EC}">
      <dsp:nvSpPr>
        <dsp:cNvPr id="0" name=""/>
        <dsp:cNvSpPr/>
      </dsp:nvSpPr>
      <dsp:spPr>
        <a:xfrm>
          <a:off x="1088261" y="3035446"/>
          <a:ext cx="1977735" cy="1186641"/>
        </a:xfrm>
        <a:prstGeom prst="rect">
          <a:avLst/>
        </a:prstGeom>
        <a:solidFill>
          <a:schemeClr val="accent3">
            <a:hueOff val="527795"/>
            <a:satOff val="-42196"/>
            <a:lumOff val="-23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ES" sz="2000" kern="1200" dirty="0"/>
            <a:t>Análisis de datos </a:t>
          </a:r>
          <a:r>
            <a:rPr lang="es-ES" sz="2000" kern="1200" dirty="0" err="1"/>
            <a:t>post-vuelo</a:t>
          </a:r>
          <a:endParaRPr lang="es-ES" sz="2000" kern="1200" dirty="0"/>
        </a:p>
      </dsp:txBody>
      <dsp:txXfrm>
        <a:off x="1088261" y="3035446"/>
        <a:ext cx="1977735" cy="11866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28310A-19CA-47A0-A8A7-C1A5D842D7E2}">
      <dsp:nvSpPr>
        <dsp:cNvPr id="0" name=""/>
        <dsp:cNvSpPr/>
      </dsp:nvSpPr>
      <dsp:spPr>
        <a:xfrm>
          <a:off x="467" y="405970"/>
          <a:ext cx="1312698" cy="97007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000" r="-2000"/>
          </a:stretch>
        </a:blipFill>
        <a:ln>
          <a:noFill/>
        </a:ln>
        <a:effectLst/>
      </dsp:spPr>
      <dsp:style>
        <a:lnRef idx="0">
          <a:scrgbClr r="0" g="0" b="0"/>
        </a:lnRef>
        <a:fillRef idx="1">
          <a:scrgbClr r="0" g="0" b="0"/>
        </a:fillRef>
        <a:effectRef idx="0">
          <a:scrgbClr r="0" g="0" b="0"/>
        </a:effectRef>
        <a:fontRef idx="minor"/>
      </dsp:style>
    </dsp:sp>
    <dsp:sp modelId="{0CB7E0E6-AC77-4488-BC01-EDB9F213A864}">
      <dsp:nvSpPr>
        <dsp:cNvPr id="0" name=""/>
        <dsp:cNvSpPr/>
      </dsp:nvSpPr>
      <dsp:spPr>
        <a:xfrm>
          <a:off x="265800" y="1200156"/>
          <a:ext cx="1131155" cy="271835"/>
        </a:xfrm>
        <a:prstGeom prst="rect">
          <a:avLst/>
        </a:prstGeom>
        <a:solidFill>
          <a:schemeClr val="accent4">
            <a:alpha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666750">
            <a:lnSpc>
              <a:spcPct val="90000"/>
            </a:lnSpc>
            <a:spcBef>
              <a:spcPct val="0"/>
            </a:spcBef>
            <a:spcAft>
              <a:spcPct val="5000"/>
            </a:spcAft>
            <a:buNone/>
          </a:pPr>
          <a:r>
            <a:rPr lang="es-ES" sz="1500" kern="1200" dirty="0"/>
            <a:t>Ubuntu 18.04</a:t>
          </a:r>
        </a:p>
      </dsp:txBody>
      <dsp:txXfrm>
        <a:off x="265800" y="1200156"/>
        <a:ext cx="1131155" cy="271835"/>
      </dsp:txXfrm>
    </dsp:sp>
    <dsp:sp modelId="{09AD097A-B4B8-4EEC-9181-EEF000CB33D8}">
      <dsp:nvSpPr>
        <dsp:cNvPr id="0" name=""/>
        <dsp:cNvSpPr/>
      </dsp:nvSpPr>
      <dsp:spPr>
        <a:xfrm>
          <a:off x="1548297" y="405970"/>
          <a:ext cx="1312698" cy="97007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8000" b="-18000"/>
          </a:stretch>
        </a:blipFill>
        <a:ln>
          <a:noFill/>
        </a:ln>
        <a:effectLst/>
      </dsp:spPr>
      <dsp:style>
        <a:lnRef idx="0">
          <a:scrgbClr r="0" g="0" b="0"/>
        </a:lnRef>
        <a:fillRef idx="1">
          <a:scrgbClr r="0" g="0" b="0"/>
        </a:fillRef>
        <a:effectRef idx="0">
          <a:scrgbClr r="0" g="0" b="0"/>
        </a:effectRef>
        <a:fontRef idx="minor"/>
      </dsp:style>
    </dsp:sp>
    <dsp:sp modelId="{9725068A-F8EA-4052-8FBC-2BE303816B75}">
      <dsp:nvSpPr>
        <dsp:cNvPr id="0" name=""/>
        <dsp:cNvSpPr/>
      </dsp:nvSpPr>
      <dsp:spPr>
        <a:xfrm>
          <a:off x="1813630" y="1200156"/>
          <a:ext cx="1131155" cy="271835"/>
        </a:xfrm>
        <a:prstGeom prst="rect">
          <a:avLst/>
        </a:prstGeom>
        <a:solidFill>
          <a:schemeClr val="accent4">
            <a:alpha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666750">
            <a:lnSpc>
              <a:spcPct val="90000"/>
            </a:lnSpc>
            <a:spcBef>
              <a:spcPct val="0"/>
            </a:spcBef>
            <a:spcAft>
              <a:spcPct val="5000"/>
            </a:spcAft>
            <a:buNone/>
          </a:pPr>
          <a:r>
            <a:rPr lang="es-ES" sz="1500" kern="1200" dirty="0"/>
            <a:t>Python 3.6</a:t>
          </a:r>
        </a:p>
      </dsp:txBody>
      <dsp:txXfrm>
        <a:off x="1813630" y="1200156"/>
        <a:ext cx="1131155" cy="271835"/>
      </dsp:txXfrm>
    </dsp:sp>
    <dsp:sp modelId="{7F012CCD-7C6A-49F4-85DE-05F0A1EA0998}">
      <dsp:nvSpPr>
        <dsp:cNvPr id="0" name=""/>
        <dsp:cNvSpPr/>
      </dsp:nvSpPr>
      <dsp:spPr>
        <a:xfrm>
          <a:off x="3096127" y="378871"/>
          <a:ext cx="1082110" cy="1078476"/>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1">
          <a:scrgbClr r="0" g="0" b="0"/>
        </a:fillRef>
        <a:effectRef idx="0">
          <a:scrgbClr r="0" g="0" b="0"/>
        </a:effectRef>
        <a:fontRef idx="minor"/>
      </dsp:style>
    </dsp:sp>
    <dsp:sp modelId="{854DDE30-9806-4E32-AFB6-D9C461F16625}">
      <dsp:nvSpPr>
        <dsp:cNvPr id="0" name=""/>
        <dsp:cNvSpPr/>
      </dsp:nvSpPr>
      <dsp:spPr>
        <a:xfrm>
          <a:off x="3246165" y="1227255"/>
          <a:ext cx="1131155" cy="271835"/>
        </a:xfrm>
        <a:prstGeom prst="rect">
          <a:avLst/>
        </a:prstGeom>
        <a:solidFill>
          <a:schemeClr val="accent4">
            <a:alpha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666750">
            <a:lnSpc>
              <a:spcPct val="90000"/>
            </a:lnSpc>
            <a:spcBef>
              <a:spcPct val="0"/>
            </a:spcBef>
            <a:spcAft>
              <a:spcPct val="5000"/>
            </a:spcAft>
            <a:buNone/>
          </a:pPr>
          <a:r>
            <a:rPr lang="es-ES" sz="1500" kern="1200" dirty="0"/>
            <a:t>PyQt5</a:t>
          </a:r>
        </a:p>
      </dsp:txBody>
      <dsp:txXfrm>
        <a:off x="3246165" y="1227255"/>
        <a:ext cx="1131155" cy="271835"/>
      </dsp:txXfrm>
    </dsp:sp>
    <dsp:sp modelId="{9CE96417-39B7-414C-A8F1-A39B41D48B46}">
      <dsp:nvSpPr>
        <dsp:cNvPr id="0" name=""/>
        <dsp:cNvSpPr/>
      </dsp:nvSpPr>
      <dsp:spPr>
        <a:xfrm>
          <a:off x="14129" y="1638740"/>
          <a:ext cx="1284685" cy="970079"/>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1">
          <a:scrgbClr r="0" g="0" b="0"/>
        </a:fillRef>
        <a:effectRef idx="0">
          <a:scrgbClr r="0" g="0" b="0"/>
        </a:effectRef>
        <a:fontRef idx="minor"/>
      </dsp:style>
    </dsp:sp>
    <dsp:sp modelId="{CD68939A-0E32-44F3-AA33-B793B0ABFC0B}">
      <dsp:nvSpPr>
        <dsp:cNvPr id="0" name=""/>
        <dsp:cNvSpPr/>
      </dsp:nvSpPr>
      <dsp:spPr>
        <a:xfrm>
          <a:off x="265455" y="2432926"/>
          <a:ext cx="1131155" cy="271835"/>
        </a:xfrm>
        <a:prstGeom prst="rect">
          <a:avLst/>
        </a:prstGeom>
        <a:solidFill>
          <a:schemeClr val="accent4">
            <a:alpha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666750">
            <a:lnSpc>
              <a:spcPct val="90000"/>
            </a:lnSpc>
            <a:spcBef>
              <a:spcPct val="0"/>
            </a:spcBef>
            <a:spcAft>
              <a:spcPct val="5000"/>
            </a:spcAft>
            <a:buNone/>
          </a:pPr>
          <a:r>
            <a:rPr lang="es-ES" sz="1500" kern="1200" dirty="0"/>
            <a:t>pyMavlink</a:t>
          </a:r>
        </a:p>
      </dsp:txBody>
      <dsp:txXfrm>
        <a:off x="265455" y="2432926"/>
        <a:ext cx="1131155" cy="271835"/>
      </dsp:txXfrm>
    </dsp:sp>
    <dsp:sp modelId="{34D7AC66-15B9-4138-A64D-161D872427D4}">
      <dsp:nvSpPr>
        <dsp:cNvPr id="0" name=""/>
        <dsp:cNvSpPr/>
      </dsp:nvSpPr>
      <dsp:spPr>
        <a:xfrm>
          <a:off x="1547952" y="1638740"/>
          <a:ext cx="1003597" cy="970079"/>
        </a:xfrm>
        <a:prstGeom prst="rect">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1">
          <a:scrgbClr r="0" g="0" b="0"/>
        </a:fillRef>
        <a:effectRef idx="0">
          <a:scrgbClr r="0" g="0" b="0"/>
        </a:effectRef>
        <a:fontRef idx="minor"/>
      </dsp:style>
    </dsp:sp>
    <dsp:sp modelId="{8355CA94-6AC6-4BB5-9362-4E88C1DEE4FA}">
      <dsp:nvSpPr>
        <dsp:cNvPr id="0" name=""/>
        <dsp:cNvSpPr/>
      </dsp:nvSpPr>
      <dsp:spPr>
        <a:xfrm>
          <a:off x="1658735" y="2432926"/>
          <a:ext cx="1131155" cy="271835"/>
        </a:xfrm>
        <a:prstGeom prst="rect">
          <a:avLst/>
        </a:prstGeom>
        <a:solidFill>
          <a:schemeClr val="accent4">
            <a:alpha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666750">
            <a:lnSpc>
              <a:spcPct val="90000"/>
            </a:lnSpc>
            <a:spcBef>
              <a:spcPct val="0"/>
            </a:spcBef>
            <a:spcAft>
              <a:spcPct val="5000"/>
            </a:spcAft>
            <a:buNone/>
          </a:pPr>
          <a:r>
            <a:rPr lang="es-ES" sz="1500" kern="1200" dirty="0"/>
            <a:t>GDAL</a:t>
          </a:r>
        </a:p>
      </dsp:txBody>
      <dsp:txXfrm>
        <a:off x="1658735" y="2432926"/>
        <a:ext cx="1131155" cy="271835"/>
      </dsp:txXfrm>
    </dsp:sp>
    <dsp:sp modelId="{AD4AB1A2-0BBC-43E4-8B83-722617D52C96}">
      <dsp:nvSpPr>
        <dsp:cNvPr id="0" name=""/>
        <dsp:cNvSpPr/>
      </dsp:nvSpPr>
      <dsp:spPr>
        <a:xfrm>
          <a:off x="2941232" y="1638740"/>
          <a:ext cx="1364576" cy="970079"/>
        </a:xfrm>
        <a:prstGeom prst="rect">
          <a:avLst/>
        </a:prstGeom>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1">
          <a:scrgbClr r="0" g="0" b="0"/>
        </a:fillRef>
        <a:effectRef idx="0">
          <a:scrgbClr r="0" g="0" b="0"/>
        </a:effectRef>
        <a:fontRef idx="minor"/>
      </dsp:style>
    </dsp:sp>
    <dsp:sp modelId="{9B0D8401-5664-4F03-A00F-A271C7989037}">
      <dsp:nvSpPr>
        <dsp:cNvPr id="0" name=""/>
        <dsp:cNvSpPr/>
      </dsp:nvSpPr>
      <dsp:spPr>
        <a:xfrm>
          <a:off x="3232503" y="2432926"/>
          <a:ext cx="1131155" cy="271835"/>
        </a:xfrm>
        <a:prstGeom prst="rect">
          <a:avLst/>
        </a:prstGeom>
        <a:solidFill>
          <a:schemeClr val="accent4">
            <a:alpha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666750">
            <a:lnSpc>
              <a:spcPct val="90000"/>
            </a:lnSpc>
            <a:spcBef>
              <a:spcPct val="0"/>
            </a:spcBef>
            <a:spcAft>
              <a:spcPct val="5000"/>
            </a:spcAft>
            <a:buNone/>
          </a:pPr>
          <a:r>
            <a:rPr lang="es-ES" sz="1500" kern="1200" dirty="0"/>
            <a:t>PIL, </a:t>
          </a:r>
          <a:r>
            <a:rPr lang="es-ES" sz="1500" kern="1200" dirty="0" err="1"/>
            <a:t>urllib</a:t>
          </a:r>
          <a:r>
            <a:rPr lang="es-ES" sz="1500" kern="1200" dirty="0"/>
            <a:t>…</a:t>
          </a:r>
        </a:p>
      </dsp:txBody>
      <dsp:txXfrm>
        <a:off x="3232503" y="2432926"/>
        <a:ext cx="1131155" cy="2718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119684-20E3-4C15-A54E-F1575125AD1E}">
      <dsp:nvSpPr>
        <dsp:cNvPr id="0" name=""/>
        <dsp:cNvSpPr/>
      </dsp:nvSpPr>
      <dsp:spPr>
        <a:xfrm rot="10800000">
          <a:off x="1057669" y="1558"/>
          <a:ext cx="2911229" cy="1297561"/>
        </a:xfrm>
        <a:prstGeom prst="homePlat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2188" tIns="76200" rIns="142240" bIns="76200" numCol="1" spcCol="1270" anchor="t" anchorCtr="0">
          <a:noAutofit/>
        </a:bodyPr>
        <a:lstStyle/>
        <a:p>
          <a:pPr marL="0" lvl="0" indent="0" algn="l" defTabSz="889000">
            <a:lnSpc>
              <a:spcPct val="90000"/>
            </a:lnSpc>
            <a:spcBef>
              <a:spcPct val="0"/>
            </a:spcBef>
            <a:spcAft>
              <a:spcPct val="35000"/>
            </a:spcAft>
            <a:buNone/>
          </a:pPr>
          <a:r>
            <a:rPr lang="es-ES" sz="2000" kern="1200" dirty="0"/>
            <a:t>Real</a:t>
          </a:r>
        </a:p>
        <a:p>
          <a:pPr marL="171450" lvl="1" indent="-171450" algn="l" defTabSz="711200">
            <a:lnSpc>
              <a:spcPct val="90000"/>
            </a:lnSpc>
            <a:spcBef>
              <a:spcPct val="0"/>
            </a:spcBef>
            <a:spcAft>
              <a:spcPct val="15000"/>
            </a:spcAft>
            <a:buChar char="•"/>
          </a:pPr>
          <a:r>
            <a:rPr lang="es-ES" sz="1600" kern="1200" dirty="0"/>
            <a:t>3DR Solo Drone</a:t>
          </a:r>
        </a:p>
        <a:p>
          <a:pPr marL="171450" lvl="1" indent="-171450" algn="l" defTabSz="711200">
            <a:lnSpc>
              <a:spcPct val="90000"/>
            </a:lnSpc>
            <a:spcBef>
              <a:spcPct val="0"/>
            </a:spcBef>
            <a:spcAft>
              <a:spcPct val="15000"/>
            </a:spcAft>
            <a:buChar char="•"/>
          </a:pPr>
          <a:r>
            <a:rPr lang="es-ES" sz="1600" kern="1200" dirty="0"/>
            <a:t>Geodrone Training</a:t>
          </a:r>
        </a:p>
      </dsp:txBody>
      <dsp:txXfrm rot="10800000">
        <a:off x="1382059" y="1558"/>
        <a:ext cx="2586839" cy="1297561"/>
      </dsp:txXfrm>
    </dsp:sp>
    <dsp:sp modelId="{E0143313-6A16-4844-AC71-1668F088E939}">
      <dsp:nvSpPr>
        <dsp:cNvPr id="0" name=""/>
        <dsp:cNvSpPr/>
      </dsp:nvSpPr>
      <dsp:spPr>
        <a:xfrm>
          <a:off x="408889" y="1558"/>
          <a:ext cx="1297561" cy="1297561"/>
        </a:xfrm>
        <a:prstGeom prst="ellipse">
          <a:avLst/>
        </a:prstGeom>
        <a:blipFill>
          <a:blip xmlns:r="http://schemas.openxmlformats.org/officeDocument/2006/relationships" r:embed="rId1"/>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A140674-A9A7-4B09-8ACA-714951E11C61}">
      <dsp:nvSpPr>
        <dsp:cNvPr id="0" name=""/>
        <dsp:cNvSpPr/>
      </dsp:nvSpPr>
      <dsp:spPr>
        <a:xfrm rot="10800000">
          <a:off x="1057669" y="1686451"/>
          <a:ext cx="2911229" cy="1297561"/>
        </a:xfrm>
        <a:prstGeom prst="homePlate">
          <a:avLst/>
        </a:prstGeom>
        <a:solidFill>
          <a:schemeClr val="accent3">
            <a:hueOff val="527795"/>
            <a:satOff val="-42196"/>
            <a:lumOff val="-23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2188" tIns="76200" rIns="142240" bIns="76200" numCol="1" spcCol="1270" anchor="t" anchorCtr="0">
          <a:noAutofit/>
        </a:bodyPr>
        <a:lstStyle/>
        <a:p>
          <a:pPr marL="0" lvl="0" indent="0" algn="l" defTabSz="889000">
            <a:lnSpc>
              <a:spcPct val="90000"/>
            </a:lnSpc>
            <a:spcBef>
              <a:spcPct val="0"/>
            </a:spcBef>
            <a:spcAft>
              <a:spcPct val="35000"/>
            </a:spcAft>
            <a:buNone/>
          </a:pPr>
          <a:r>
            <a:rPr lang="es-ES" sz="2000" kern="1200" dirty="0"/>
            <a:t>Simulación</a:t>
          </a:r>
        </a:p>
        <a:p>
          <a:pPr marL="171450" lvl="1" indent="-171450" algn="l" defTabSz="711200">
            <a:lnSpc>
              <a:spcPct val="90000"/>
            </a:lnSpc>
            <a:spcBef>
              <a:spcPct val="0"/>
            </a:spcBef>
            <a:spcAft>
              <a:spcPct val="15000"/>
            </a:spcAft>
            <a:buChar char="•"/>
          </a:pPr>
          <a:r>
            <a:rPr lang="es-ES" sz="1600" kern="1200" dirty="0"/>
            <a:t>SITL</a:t>
          </a:r>
        </a:p>
        <a:p>
          <a:pPr marL="171450" lvl="1" indent="-171450" algn="l" defTabSz="711200">
            <a:lnSpc>
              <a:spcPct val="90000"/>
            </a:lnSpc>
            <a:spcBef>
              <a:spcPct val="0"/>
            </a:spcBef>
            <a:spcAft>
              <a:spcPct val="15000"/>
            </a:spcAft>
            <a:buChar char="•"/>
          </a:pPr>
          <a:r>
            <a:rPr lang="es-ES" sz="1600" kern="1200" dirty="0"/>
            <a:t>PX4</a:t>
          </a:r>
        </a:p>
        <a:p>
          <a:pPr marL="171450" lvl="1" indent="-171450" algn="l" defTabSz="711200">
            <a:lnSpc>
              <a:spcPct val="90000"/>
            </a:lnSpc>
            <a:spcBef>
              <a:spcPct val="0"/>
            </a:spcBef>
            <a:spcAft>
              <a:spcPct val="15000"/>
            </a:spcAft>
            <a:buChar char="•"/>
          </a:pPr>
          <a:r>
            <a:rPr lang="es-ES" sz="1600" kern="1200" dirty="0"/>
            <a:t>Gazebo9</a:t>
          </a:r>
        </a:p>
      </dsp:txBody>
      <dsp:txXfrm rot="10800000">
        <a:off x="1382059" y="1686451"/>
        <a:ext cx="2586839" cy="1297561"/>
      </dsp:txXfrm>
    </dsp:sp>
    <dsp:sp modelId="{3890C9D6-64DE-45DD-B445-B55F9547C748}">
      <dsp:nvSpPr>
        <dsp:cNvPr id="0" name=""/>
        <dsp:cNvSpPr/>
      </dsp:nvSpPr>
      <dsp:spPr>
        <a:xfrm>
          <a:off x="408889" y="1686451"/>
          <a:ext cx="1297561" cy="1297561"/>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6000" r="-3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FD788B-6C28-4AFE-816A-BA93D6D3E564}">
      <dsp:nvSpPr>
        <dsp:cNvPr id="0" name=""/>
        <dsp:cNvSpPr/>
      </dsp:nvSpPr>
      <dsp:spPr>
        <a:xfrm>
          <a:off x="21" y="33948"/>
          <a:ext cx="2048911" cy="604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s-ES" sz="2100" kern="1200" dirty="0"/>
            <a:t>Hilos</a:t>
          </a:r>
        </a:p>
      </dsp:txBody>
      <dsp:txXfrm>
        <a:off x="21" y="33948"/>
        <a:ext cx="2048911" cy="604800"/>
      </dsp:txXfrm>
    </dsp:sp>
    <dsp:sp modelId="{3DDBB079-9164-4842-9746-2427654E2257}">
      <dsp:nvSpPr>
        <dsp:cNvPr id="0" name=""/>
        <dsp:cNvSpPr/>
      </dsp:nvSpPr>
      <dsp:spPr>
        <a:xfrm>
          <a:off x="21" y="638748"/>
          <a:ext cx="2048911" cy="190228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s-ES" sz="2100" kern="1200" dirty="0"/>
            <a:t>Principal</a:t>
          </a:r>
        </a:p>
        <a:p>
          <a:pPr marL="228600" lvl="1" indent="-228600" algn="l" defTabSz="933450">
            <a:lnSpc>
              <a:spcPct val="90000"/>
            </a:lnSpc>
            <a:spcBef>
              <a:spcPct val="0"/>
            </a:spcBef>
            <a:spcAft>
              <a:spcPct val="15000"/>
            </a:spcAft>
            <a:buChar char="•"/>
          </a:pPr>
          <a:r>
            <a:rPr lang="es-ES" sz="2100" kern="1200" dirty="0" err="1"/>
            <a:t>Handler</a:t>
          </a:r>
          <a:r>
            <a:rPr lang="es-ES" sz="2100" kern="1200" dirty="0"/>
            <a:t> de mensajes</a:t>
          </a:r>
        </a:p>
        <a:p>
          <a:pPr marL="228600" lvl="1" indent="-228600" algn="l" defTabSz="933450">
            <a:lnSpc>
              <a:spcPct val="90000"/>
            </a:lnSpc>
            <a:spcBef>
              <a:spcPct val="0"/>
            </a:spcBef>
            <a:spcAft>
              <a:spcPct val="15000"/>
            </a:spcAft>
            <a:buChar char="•"/>
          </a:pPr>
          <a:r>
            <a:rPr lang="es-ES" sz="2100" kern="1200" dirty="0"/>
            <a:t>Navegación</a:t>
          </a:r>
        </a:p>
        <a:p>
          <a:pPr marL="228600" lvl="1" indent="-228600" algn="l" defTabSz="933450">
            <a:lnSpc>
              <a:spcPct val="90000"/>
            </a:lnSpc>
            <a:spcBef>
              <a:spcPct val="0"/>
            </a:spcBef>
            <a:spcAft>
              <a:spcPct val="15000"/>
            </a:spcAft>
            <a:buChar char="•"/>
          </a:pPr>
          <a:r>
            <a:rPr lang="es-ES" sz="2100" kern="1200" dirty="0"/>
            <a:t>Posición</a:t>
          </a:r>
        </a:p>
      </dsp:txBody>
      <dsp:txXfrm>
        <a:off x="21" y="638748"/>
        <a:ext cx="2048911" cy="1902285"/>
      </dsp:txXfrm>
    </dsp:sp>
    <dsp:sp modelId="{8899A407-B665-4E23-B581-CC8CB4E71DC7}">
      <dsp:nvSpPr>
        <dsp:cNvPr id="0" name=""/>
        <dsp:cNvSpPr/>
      </dsp:nvSpPr>
      <dsp:spPr>
        <a:xfrm>
          <a:off x="2335780" y="33948"/>
          <a:ext cx="2048911" cy="604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s-ES" sz="2100" kern="1200" dirty="0"/>
            <a:t>Interfaces</a:t>
          </a:r>
        </a:p>
      </dsp:txBody>
      <dsp:txXfrm>
        <a:off x="2335780" y="33948"/>
        <a:ext cx="2048911" cy="604800"/>
      </dsp:txXfrm>
    </dsp:sp>
    <dsp:sp modelId="{B73A6F5A-DBCB-406E-970C-BB9BE8500FD1}">
      <dsp:nvSpPr>
        <dsp:cNvPr id="0" name=""/>
        <dsp:cNvSpPr/>
      </dsp:nvSpPr>
      <dsp:spPr>
        <a:xfrm>
          <a:off x="2335780" y="638748"/>
          <a:ext cx="2048911" cy="190228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s-ES" sz="2100" kern="1200" dirty="0"/>
            <a:t>Pose3D</a:t>
          </a:r>
        </a:p>
        <a:p>
          <a:pPr marL="228600" lvl="1" indent="-228600" algn="l" defTabSz="933450">
            <a:lnSpc>
              <a:spcPct val="90000"/>
            </a:lnSpc>
            <a:spcBef>
              <a:spcPct val="0"/>
            </a:spcBef>
            <a:spcAft>
              <a:spcPct val="15000"/>
            </a:spcAft>
            <a:buChar char="•"/>
          </a:pPr>
          <a:r>
            <a:rPr lang="es-ES" sz="2100" kern="1200" dirty="0" err="1"/>
            <a:t>NavData</a:t>
          </a:r>
          <a:endParaRPr lang="es-ES" sz="2100" kern="1200" dirty="0"/>
        </a:p>
        <a:p>
          <a:pPr marL="228600" lvl="1" indent="-228600" algn="l" defTabSz="933450">
            <a:lnSpc>
              <a:spcPct val="90000"/>
            </a:lnSpc>
            <a:spcBef>
              <a:spcPct val="0"/>
            </a:spcBef>
            <a:spcAft>
              <a:spcPct val="15000"/>
            </a:spcAft>
            <a:buChar char="•"/>
          </a:pPr>
          <a:r>
            <a:rPr lang="es-ES" sz="2100" kern="1200" dirty="0" err="1"/>
            <a:t>Mission</a:t>
          </a:r>
          <a:endParaRPr lang="es-ES" sz="2100" kern="1200" dirty="0"/>
        </a:p>
        <a:p>
          <a:pPr marL="228600" lvl="1" indent="-228600" algn="l" defTabSz="933450">
            <a:lnSpc>
              <a:spcPct val="90000"/>
            </a:lnSpc>
            <a:spcBef>
              <a:spcPct val="0"/>
            </a:spcBef>
            <a:spcAft>
              <a:spcPct val="15000"/>
            </a:spcAft>
            <a:buChar char="•"/>
          </a:pPr>
          <a:r>
            <a:rPr lang="es-ES" sz="2100" kern="1200" dirty="0"/>
            <a:t>Extra</a:t>
          </a:r>
        </a:p>
      </dsp:txBody>
      <dsp:txXfrm>
        <a:off x="2335780" y="638748"/>
        <a:ext cx="2048911" cy="190228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E5FA27-A145-4821-A5C9-4D13986CE26C}">
      <dsp:nvSpPr>
        <dsp:cNvPr id="0" name=""/>
        <dsp:cNvSpPr/>
      </dsp:nvSpPr>
      <dsp:spPr>
        <a:xfrm>
          <a:off x="2676879" y="1355077"/>
          <a:ext cx="99830" cy="437352"/>
        </a:xfrm>
        <a:custGeom>
          <a:avLst/>
          <a:gdLst/>
          <a:ahLst/>
          <a:cxnLst/>
          <a:rect l="0" t="0" r="0" b="0"/>
          <a:pathLst>
            <a:path>
              <a:moveTo>
                <a:pt x="99830" y="0"/>
              </a:moveTo>
              <a:lnTo>
                <a:pt x="99830" y="437352"/>
              </a:lnTo>
              <a:lnTo>
                <a:pt x="0" y="437352"/>
              </a:lnTo>
            </a:path>
          </a:pathLst>
        </a:cu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F9CF47-417A-40F6-AE1B-B3982CE2908E}">
      <dsp:nvSpPr>
        <dsp:cNvPr id="0" name=""/>
        <dsp:cNvSpPr/>
      </dsp:nvSpPr>
      <dsp:spPr>
        <a:xfrm>
          <a:off x="2776709" y="1355077"/>
          <a:ext cx="2300852" cy="874704"/>
        </a:xfrm>
        <a:custGeom>
          <a:avLst/>
          <a:gdLst/>
          <a:ahLst/>
          <a:cxnLst/>
          <a:rect l="0" t="0" r="0" b="0"/>
          <a:pathLst>
            <a:path>
              <a:moveTo>
                <a:pt x="0" y="0"/>
              </a:moveTo>
              <a:lnTo>
                <a:pt x="0" y="774873"/>
              </a:lnTo>
              <a:lnTo>
                <a:pt x="2300852" y="774873"/>
              </a:lnTo>
              <a:lnTo>
                <a:pt x="2300852" y="874704"/>
              </a:lnTo>
            </a:path>
          </a:pathLst>
        </a:cu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64349F-4956-4512-A2B3-77186B336AC4}">
      <dsp:nvSpPr>
        <dsp:cNvPr id="0" name=""/>
        <dsp:cNvSpPr/>
      </dsp:nvSpPr>
      <dsp:spPr>
        <a:xfrm>
          <a:off x="2776709" y="1355077"/>
          <a:ext cx="1150426" cy="874704"/>
        </a:xfrm>
        <a:custGeom>
          <a:avLst/>
          <a:gdLst/>
          <a:ahLst/>
          <a:cxnLst/>
          <a:rect l="0" t="0" r="0" b="0"/>
          <a:pathLst>
            <a:path>
              <a:moveTo>
                <a:pt x="0" y="0"/>
              </a:moveTo>
              <a:lnTo>
                <a:pt x="0" y="774873"/>
              </a:lnTo>
              <a:lnTo>
                <a:pt x="1150426" y="774873"/>
              </a:lnTo>
              <a:lnTo>
                <a:pt x="1150426" y="874704"/>
              </a:lnTo>
            </a:path>
          </a:pathLst>
        </a:cu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72E582-B81D-474D-8EAC-EDFED9A96DAD}">
      <dsp:nvSpPr>
        <dsp:cNvPr id="0" name=""/>
        <dsp:cNvSpPr/>
      </dsp:nvSpPr>
      <dsp:spPr>
        <a:xfrm>
          <a:off x="2730989" y="1355077"/>
          <a:ext cx="91440" cy="874704"/>
        </a:xfrm>
        <a:custGeom>
          <a:avLst/>
          <a:gdLst/>
          <a:ahLst/>
          <a:cxnLst/>
          <a:rect l="0" t="0" r="0" b="0"/>
          <a:pathLst>
            <a:path>
              <a:moveTo>
                <a:pt x="45720" y="0"/>
              </a:moveTo>
              <a:lnTo>
                <a:pt x="45720" y="874704"/>
              </a:lnTo>
            </a:path>
          </a:pathLst>
        </a:cu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77649E-A142-4E2E-ACF5-47F3EE4F001A}">
      <dsp:nvSpPr>
        <dsp:cNvPr id="0" name=""/>
        <dsp:cNvSpPr/>
      </dsp:nvSpPr>
      <dsp:spPr>
        <a:xfrm>
          <a:off x="1626283" y="1355077"/>
          <a:ext cx="1150426" cy="874704"/>
        </a:xfrm>
        <a:custGeom>
          <a:avLst/>
          <a:gdLst/>
          <a:ahLst/>
          <a:cxnLst/>
          <a:rect l="0" t="0" r="0" b="0"/>
          <a:pathLst>
            <a:path>
              <a:moveTo>
                <a:pt x="1150426" y="0"/>
              </a:moveTo>
              <a:lnTo>
                <a:pt x="1150426" y="774873"/>
              </a:lnTo>
              <a:lnTo>
                <a:pt x="0" y="774873"/>
              </a:lnTo>
              <a:lnTo>
                <a:pt x="0" y="874704"/>
              </a:lnTo>
            </a:path>
          </a:pathLst>
        </a:cu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E38B574-D8CD-4ADC-B257-BAD9DE9871DC}">
      <dsp:nvSpPr>
        <dsp:cNvPr id="0" name=""/>
        <dsp:cNvSpPr/>
      </dsp:nvSpPr>
      <dsp:spPr>
        <a:xfrm>
          <a:off x="475857" y="1355077"/>
          <a:ext cx="2300852" cy="874704"/>
        </a:xfrm>
        <a:custGeom>
          <a:avLst/>
          <a:gdLst/>
          <a:ahLst/>
          <a:cxnLst/>
          <a:rect l="0" t="0" r="0" b="0"/>
          <a:pathLst>
            <a:path>
              <a:moveTo>
                <a:pt x="2300852" y="0"/>
              </a:moveTo>
              <a:lnTo>
                <a:pt x="2300852" y="774873"/>
              </a:lnTo>
              <a:lnTo>
                <a:pt x="0" y="774873"/>
              </a:lnTo>
              <a:lnTo>
                <a:pt x="0" y="874704"/>
              </a:lnTo>
            </a:path>
          </a:pathLst>
        </a:cu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AA3306-456F-42DB-A475-29610551B063}">
      <dsp:nvSpPr>
        <dsp:cNvPr id="0" name=""/>
        <dsp:cNvSpPr/>
      </dsp:nvSpPr>
      <dsp:spPr>
        <a:xfrm>
          <a:off x="2301326" y="879695"/>
          <a:ext cx="950765" cy="475382"/>
        </a:xfrm>
        <a:prstGeom prst="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ES" sz="1500" kern="1200" dirty="0"/>
            <a:t>Ventana Principal</a:t>
          </a:r>
        </a:p>
      </dsp:txBody>
      <dsp:txXfrm>
        <a:off x="2301326" y="879695"/>
        <a:ext cx="950765" cy="475382"/>
      </dsp:txXfrm>
    </dsp:sp>
    <dsp:sp modelId="{6EEF90AD-21E1-4C48-8F6A-FD2249A06C29}">
      <dsp:nvSpPr>
        <dsp:cNvPr id="0" name=""/>
        <dsp:cNvSpPr/>
      </dsp:nvSpPr>
      <dsp:spPr>
        <a:xfrm>
          <a:off x="474" y="2229782"/>
          <a:ext cx="950765" cy="475382"/>
        </a:xfrm>
        <a:prstGeom prst="rect">
          <a:avLst/>
        </a:prstGeom>
        <a:solidFill>
          <a:schemeClr val="accent2">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ES" sz="1500" kern="1200" dirty="0" err="1"/>
            <a:t>Setup</a:t>
          </a:r>
          <a:endParaRPr lang="es-ES" sz="1500" kern="1200" dirty="0"/>
        </a:p>
      </dsp:txBody>
      <dsp:txXfrm>
        <a:off x="474" y="2229782"/>
        <a:ext cx="950765" cy="475382"/>
      </dsp:txXfrm>
    </dsp:sp>
    <dsp:sp modelId="{58D6A14B-9631-47BD-A24E-38723A55FF24}">
      <dsp:nvSpPr>
        <dsp:cNvPr id="0" name=""/>
        <dsp:cNvSpPr/>
      </dsp:nvSpPr>
      <dsp:spPr>
        <a:xfrm>
          <a:off x="1150900" y="2229782"/>
          <a:ext cx="950765" cy="475382"/>
        </a:xfrm>
        <a:prstGeom prst="rect">
          <a:avLst/>
        </a:prstGeom>
        <a:solidFill>
          <a:schemeClr val="accent2">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ES" sz="1500" kern="1200" dirty="0" err="1"/>
            <a:t>Mission</a:t>
          </a:r>
          <a:endParaRPr lang="es-ES" sz="1500" kern="1200" dirty="0"/>
        </a:p>
      </dsp:txBody>
      <dsp:txXfrm>
        <a:off x="1150900" y="2229782"/>
        <a:ext cx="950765" cy="475382"/>
      </dsp:txXfrm>
    </dsp:sp>
    <dsp:sp modelId="{271062BF-3F2E-4F83-BCD1-1C641F00B026}">
      <dsp:nvSpPr>
        <dsp:cNvPr id="0" name=""/>
        <dsp:cNvSpPr/>
      </dsp:nvSpPr>
      <dsp:spPr>
        <a:xfrm>
          <a:off x="2301326" y="2229782"/>
          <a:ext cx="950765" cy="475382"/>
        </a:xfrm>
        <a:prstGeom prst="rect">
          <a:avLst/>
        </a:prstGeom>
        <a:solidFill>
          <a:schemeClr val="accent2">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ES" sz="1500" kern="1200" dirty="0" err="1"/>
            <a:t>Checklist</a:t>
          </a:r>
          <a:endParaRPr lang="es-ES" sz="1500" kern="1200" dirty="0"/>
        </a:p>
      </dsp:txBody>
      <dsp:txXfrm>
        <a:off x="2301326" y="2229782"/>
        <a:ext cx="950765" cy="475382"/>
      </dsp:txXfrm>
    </dsp:sp>
    <dsp:sp modelId="{EDFF75EF-A4BB-47BD-A35E-9C3414CC5053}">
      <dsp:nvSpPr>
        <dsp:cNvPr id="0" name=""/>
        <dsp:cNvSpPr/>
      </dsp:nvSpPr>
      <dsp:spPr>
        <a:xfrm>
          <a:off x="3451752" y="2229782"/>
          <a:ext cx="950765" cy="475382"/>
        </a:xfrm>
        <a:prstGeom prst="rect">
          <a:avLst/>
        </a:prstGeom>
        <a:solidFill>
          <a:schemeClr val="accent2">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ES" sz="1500" kern="1200" dirty="0" err="1"/>
            <a:t>Follow</a:t>
          </a:r>
          <a:endParaRPr lang="es-ES" sz="1500" kern="1200" dirty="0"/>
        </a:p>
      </dsp:txBody>
      <dsp:txXfrm>
        <a:off x="3451752" y="2229782"/>
        <a:ext cx="950765" cy="475382"/>
      </dsp:txXfrm>
    </dsp:sp>
    <dsp:sp modelId="{C38E8156-8B48-4797-81F9-FF9DC240CF5D}">
      <dsp:nvSpPr>
        <dsp:cNvPr id="0" name=""/>
        <dsp:cNvSpPr/>
      </dsp:nvSpPr>
      <dsp:spPr>
        <a:xfrm>
          <a:off x="4602179" y="2229782"/>
          <a:ext cx="950765" cy="475382"/>
        </a:xfrm>
        <a:prstGeom prst="rect">
          <a:avLst/>
        </a:prstGeom>
        <a:solidFill>
          <a:schemeClr val="accent2">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ES" sz="1500" kern="1200" dirty="0"/>
            <a:t>Log</a:t>
          </a:r>
        </a:p>
      </dsp:txBody>
      <dsp:txXfrm>
        <a:off x="4602179" y="2229782"/>
        <a:ext cx="950765" cy="475382"/>
      </dsp:txXfrm>
    </dsp:sp>
    <dsp:sp modelId="{A26D231C-394F-4B04-B8F9-DA931B282A14}">
      <dsp:nvSpPr>
        <dsp:cNvPr id="0" name=""/>
        <dsp:cNvSpPr/>
      </dsp:nvSpPr>
      <dsp:spPr>
        <a:xfrm>
          <a:off x="1726113" y="1554738"/>
          <a:ext cx="950765" cy="475382"/>
        </a:xfrm>
        <a:prstGeom prst="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ES" sz="1500" kern="1200" dirty="0"/>
            <a:t>Ventanas Secundarias</a:t>
          </a:r>
        </a:p>
      </dsp:txBody>
      <dsp:txXfrm>
        <a:off x="1726113" y="1554738"/>
        <a:ext cx="950765" cy="47538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D1C99E-893A-4EC1-98DC-0215BE2DC12C}">
      <dsp:nvSpPr>
        <dsp:cNvPr id="0" name=""/>
        <dsp:cNvSpPr/>
      </dsp:nvSpPr>
      <dsp:spPr>
        <a:xfrm>
          <a:off x="1965830" y="553"/>
          <a:ext cx="3079903" cy="2159210"/>
        </a:xfrm>
        <a:prstGeom prst="rightArrow">
          <a:avLst>
            <a:gd name="adj1" fmla="val 75000"/>
            <a:gd name="adj2" fmla="val 5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t" anchorCtr="0">
          <a:noAutofit/>
        </a:bodyPr>
        <a:lstStyle/>
        <a:p>
          <a:pPr marL="171450" lvl="1" indent="-171450" algn="l" defTabSz="755650">
            <a:lnSpc>
              <a:spcPct val="90000"/>
            </a:lnSpc>
            <a:spcBef>
              <a:spcPct val="0"/>
            </a:spcBef>
            <a:spcAft>
              <a:spcPct val="15000"/>
            </a:spcAft>
            <a:buChar char="•"/>
          </a:pPr>
          <a:r>
            <a:rPr lang="es-ES" sz="1700" kern="1200" dirty="0"/>
            <a:t>Pinchando sobre el mapa o mediante </a:t>
          </a:r>
          <a:r>
            <a:rPr lang="es-ES" sz="1700" kern="1200" dirty="0" err="1"/>
            <a:t>Lat</a:t>
          </a:r>
          <a:r>
            <a:rPr lang="es-ES" sz="1700" kern="1200" dirty="0"/>
            <a:t>/Lon.</a:t>
          </a:r>
        </a:p>
        <a:p>
          <a:pPr marL="171450" lvl="1" indent="-171450" algn="l" defTabSz="755650">
            <a:lnSpc>
              <a:spcPct val="90000"/>
            </a:lnSpc>
            <a:spcBef>
              <a:spcPct val="0"/>
            </a:spcBef>
            <a:spcAft>
              <a:spcPct val="15000"/>
            </a:spcAft>
            <a:buChar char="•"/>
          </a:pPr>
          <a:r>
            <a:rPr lang="es-ES" sz="1700" kern="1200" dirty="0"/>
            <a:t>Despegue, aterrizaje o punto de paso.</a:t>
          </a:r>
        </a:p>
        <a:p>
          <a:pPr marL="171450" lvl="1" indent="-171450" algn="l" defTabSz="755650">
            <a:lnSpc>
              <a:spcPct val="90000"/>
            </a:lnSpc>
            <a:spcBef>
              <a:spcPct val="0"/>
            </a:spcBef>
            <a:spcAft>
              <a:spcPct val="15000"/>
            </a:spcAft>
            <a:buChar char="•"/>
          </a:pPr>
          <a:r>
            <a:rPr lang="es-ES" sz="1700" kern="1200" dirty="0"/>
            <a:t>Altura global o relativa.</a:t>
          </a:r>
        </a:p>
      </dsp:txBody>
      <dsp:txXfrm>
        <a:off x="1965830" y="270454"/>
        <a:ext cx="2270199" cy="1619408"/>
      </dsp:txXfrm>
    </dsp:sp>
    <dsp:sp modelId="{CD16BCF0-46CA-4C86-9836-31088F17AF96}">
      <dsp:nvSpPr>
        <dsp:cNvPr id="0" name=""/>
        <dsp:cNvSpPr/>
      </dsp:nvSpPr>
      <dsp:spPr>
        <a:xfrm>
          <a:off x="87438" y="553"/>
          <a:ext cx="1878391" cy="215921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s-ES" sz="3100" kern="1200"/>
            <a:t>Misiones Polilínea</a:t>
          </a:r>
          <a:endParaRPr lang="es-ES" sz="3100" kern="1200" dirty="0"/>
        </a:p>
      </dsp:txBody>
      <dsp:txXfrm>
        <a:off x="179133" y="92248"/>
        <a:ext cx="1695001" cy="1975820"/>
      </dsp:txXfrm>
    </dsp:sp>
    <dsp:sp modelId="{EA896ECD-CCD0-4C06-83CC-B46562D2D07D}">
      <dsp:nvSpPr>
        <dsp:cNvPr id="0" name=""/>
        <dsp:cNvSpPr/>
      </dsp:nvSpPr>
      <dsp:spPr>
        <a:xfrm>
          <a:off x="1990110" y="2375685"/>
          <a:ext cx="3079903" cy="2159210"/>
        </a:xfrm>
        <a:prstGeom prst="rightArrow">
          <a:avLst>
            <a:gd name="adj1" fmla="val 75000"/>
            <a:gd name="adj2" fmla="val 50000"/>
          </a:avLst>
        </a:prstGeom>
        <a:solidFill>
          <a:schemeClr val="accent4">
            <a:tint val="40000"/>
            <a:alpha val="90000"/>
            <a:hueOff val="151950"/>
            <a:satOff val="-3449"/>
            <a:lumOff val="-2952"/>
            <a:alphaOff val="0"/>
          </a:schemeClr>
        </a:solidFill>
        <a:ln w="12700" cap="flat" cmpd="sng" algn="ctr">
          <a:solidFill>
            <a:schemeClr val="accent4">
              <a:tint val="40000"/>
              <a:alpha val="90000"/>
              <a:hueOff val="151950"/>
              <a:satOff val="-3449"/>
              <a:lumOff val="-295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t" anchorCtr="0">
          <a:noAutofit/>
        </a:bodyPr>
        <a:lstStyle/>
        <a:p>
          <a:pPr marL="171450" lvl="1" indent="-171450" algn="l" defTabSz="755650">
            <a:lnSpc>
              <a:spcPct val="90000"/>
            </a:lnSpc>
            <a:spcBef>
              <a:spcPct val="0"/>
            </a:spcBef>
            <a:spcAft>
              <a:spcPct val="15000"/>
            </a:spcAft>
            <a:buChar char="•"/>
          </a:pPr>
          <a:endParaRPr lang="es-ES" sz="1700" kern="1200" dirty="0"/>
        </a:p>
        <a:p>
          <a:pPr marL="171450" lvl="1" indent="-171450" algn="l" defTabSz="755650">
            <a:lnSpc>
              <a:spcPct val="90000"/>
            </a:lnSpc>
            <a:spcBef>
              <a:spcPct val="0"/>
            </a:spcBef>
            <a:spcAft>
              <a:spcPct val="15000"/>
            </a:spcAft>
            <a:buChar char="•"/>
          </a:pPr>
          <a:r>
            <a:rPr lang="es-ES" sz="1700" kern="1200" dirty="0"/>
            <a:t>Polígono cóncavo o convexo.</a:t>
          </a:r>
        </a:p>
        <a:p>
          <a:pPr marL="171450" lvl="1" indent="-171450" algn="l" defTabSz="755650">
            <a:lnSpc>
              <a:spcPct val="90000"/>
            </a:lnSpc>
            <a:spcBef>
              <a:spcPct val="0"/>
            </a:spcBef>
            <a:spcAft>
              <a:spcPct val="15000"/>
            </a:spcAft>
            <a:buChar char="•"/>
          </a:pPr>
          <a:r>
            <a:rPr lang="es-ES" sz="1700" kern="1200" dirty="0"/>
            <a:t>Algoritmo de barrido.</a:t>
          </a:r>
        </a:p>
        <a:p>
          <a:pPr marL="171450" lvl="1" indent="-171450" algn="l" defTabSz="755650">
            <a:lnSpc>
              <a:spcPct val="90000"/>
            </a:lnSpc>
            <a:spcBef>
              <a:spcPct val="0"/>
            </a:spcBef>
            <a:spcAft>
              <a:spcPct val="15000"/>
            </a:spcAft>
            <a:buChar char="•"/>
          </a:pPr>
          <a:r>
            <a:rPr lang="es-ES" sz="1700" kern="1200" dirty="0"/>
            <a:t>Captura de imágenes.</a:t>
          </a:r>
        </a:p>
      </dsp:txBody>
      <dsp:txXfrm>
        <a:off x="1990110" y="2645586"/>
        <a:ext cx="2270199" cy="1619408"/>
      </dsp:txXfrm>
    </dsp:sp>
    <dsp:sp modelId="{B259157E-BBEF-462F-9165-0CA17016869E}">
      <dsp:nvSpPr>
        <dsp:cNvPr id="0" name=""/>
        <dsp:cNvSpPr/>
      </dsp:nvSpPr>
      <dsp:spPr>
        <a:xfrm>
          <a:off x="63158" y="2375685"/>
          <a:ext cx="1926951" cy="2159210"/>
        </a:xfrm>
        <a:prstGeom prst="roundRect">
          <a:avLst/>
        </a:prstGeom>
        <a:solidFill>
          <a:schemeClr val="accent4">
            <a:hueOff val="5497"/>
            <a:satOff val="14123"/>
            <a:lumOff val="-172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s-ES" sz="3100" kern="1200" dirty="0"/>
            <a:t>Misiones por patrón</a:t>
          </a:r>
        </a:p>
      </dsp:txBody>
      <dsp:txXfrm>
        <a:off x="157224" y="2469751"/>
        <a:ext cx="1738819" cy="197107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314635-7752-4744-AF5F-A979CB7EAF4B}">
      <dsp:nvSpPr>
        <dsp:cNvPr id="0" name=""/>
        <dsp:cNvSpPr/>
      </dsp:nvSpPr>
      <dsp:spPr>
        <a:xfrm>
          <a:off x="2610" y="383410"/>
          <a:ext cx="2071333" cy="124280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a:t>Establecimiento de la conexión</a:t>
          </a:r>
        </a:p>
      </dsp:txBody>
      <dsp:txXfrm>
        <a:off x="2610" y="383410"/>
        <a:ext cx="2071333" cy="1242800"/>
      </dsp:txXfrm>
    </dsp:sp>
    <dsp:sp modelId="{BCB26D56-36BF-4DBA-939A-DD56BF672716}">
      <dsp:nvSpPr>
        <dsp:cNvPr id="0" name=""/>
        <dsp:cNvSpPr/>
      </dsp:nvSpPr>
      <dsp:spPr>
        <a:xfrm>
          <a:off x="2281078" y="383410"/>
          <a:ext cx="2071333" cy="1242800"/>
        </a:xfrm>
        <a:prstGeom prst="rect">
          <a:avLst/>
        </a:prstGeom>
        <a:solidFill>
          <a:schemeClr val="accent3">
            <a:hueOff val="175932"/>
            <a:satOff val="-14065"/>
            <a:lumOff val="-79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a:t>Envío de misión</a:t>
          </a:r>
        </a:p>
      </dsp:txBody>
      <dsp:txXfrm>
        <a:off x="2281078" y="383410"/>
        <a:ext cx="2071333" cy="1242800"/>
      </dsp:txXfrm>
    </dsp:sp>
    <dsp:sp modelId="{718C51B1-CD83-4391-AECC-402E3E08D1D6}">
      <dsp:nvSpPr>
        <dsp:cNvPr id="0" name=""/>
        <dsp:cNvSpPr/>
      </dsp:nvSpPr>
      <dsp:spPr>
        <a:xfrm>
          <a:off x="4559545" y="383410"/>
          <a:ext cx="2071333" cy="1242800"/>
        </a:xfrm>
        <a:prstGeom prst="rect">
          <a:avLst/>
        </a:prstGeom>
        <a:solidFill>
          <a:schemeClr val="accent3">
            <a:hueOff val="351863"/>
            <a:satOff val="-28131"/>
            <a:lumOff val="-158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a:t>Control de vuelo: navegación y posicionamiento</a:t>
          </a:r>
        </a:p>
      </dsp:txBody>
      <dsp:txXfrm>
        <a:off x="4559545" y="383410"/>
        <a:ext cx="2071333" cy="1242800"/>
      </dsp:txXfrm>
    </dsp:sp>
    <dsp:sp modelId="{320CACD7-9823-4441-8851-4595597586DB}">
      <dsp:nvSpPr>
        <dsp:cNvPr id="0" name=""/>
        <dsp:cNvSpPr/>
      </dsp:nvSpPr>
      <dsp:spPr>
        <a:xfrm>
          <a:off x="6838013" y="383410"/>
          <a:ext cx="2071333" cy="1242800"/>
        </a:xfrm>
        <a:prstGeom prst="rect">
          <a:avLst/>
        </a:prstGeom>
        <a:solidFill>
          <a:schemeClr val="accent3">
            <a:hueOff val="527795"/>
            <a:satOff val="-42196"/>
            <a:lumOff val="-23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t>Otros: modo de vuelo, calibración o armado/desarmado</a:t>
          </a:r>
        </a:p>
      </dsp:txBody>
      <dsp:txXfrm>
        <a:off x="6838013" y="383410"/>
        <a:ext cx="2071333" cy="12428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7D462-D543-43A0-A1DF-AEEB428D9E11}">
      <dsp:nvSpPr>
        <dsp:cNvPr id="0" name=""/>
        <dsp:cNvSpPr/>
      </dsp:nvSpPr>
      <dsp:spPr>
        <a:xfrm>
          <a:off x="0" y="945523"/>
          <a:ext cx="5023692" cy="57563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ES" sz="2400" strike="sngStrike" kern="1200" dirty="0"/>
            <a:t>Ala fija</a:t>
          </a:r>
        </a:p>
      </dsp:txBody>
      <dsp:txXfrm>
        <a:off x="28100" y="973623"/>
        <a:ext cx="4967492" cy="519439"/>
      </dsp:txXfrm>
    </dsp:sp>
    <dsp:sp modelId="{273DD97F-1FE0-4EFE-8822-FCC3B065EF25}">
      <dsp:nvSpPr>
        <dsp:cNvPr id="0" name=""/>
        <dsp:cNvSpPr/>
      </dsp:nvSpPr>
      <dsp:spPr>
        <a:xfrm>
          <a:off x="0" y="1590283"/>
          <a:ext cx="5023692" cy="575639"/>
        </a:xfrm>
        <a:prstGeom prst="roundRect">
          <a:avLst/>
        </a:prstGeom>
        <a:solidFill>
          <a:schemeClr val="accent3">
            <a:hueOff val="131949"/>
            <a:satOff val="-10549"/>
            <a:lumOff val="-593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ES" sz="2400" strike="noStrike" kern="1200" dirty="0"/>
            <a:t>Teselas variables y descarga multihilo</a:t>
          </a:r>
        </a:p>
      </dsp:txBody>
      <dsp:txXfrm>
        <a:off x="28100" y="1618383"/>
        <a:ext cx="4967492" cy="519439"/>
      </dsp:txXfrm>
    </dsp:sp>
    <dsp:sp modelId="{578EC125-E3AB-4141-A929-814F34F3FECA}">
      <dsp:nvSpPr>
        <dsp:cNvPr id="0" name=""/>
        <dsp:cNvSpPr/>
      </dsp:nvSpPr>
      <dsp:spPr>
        <a:xfrm>
          <a:off x="0" y="2235043"/>
          <a:ext cx="5023692" cy="575639"/>
        </a:xfrm>
        <a:prstGeom prst="roundRect">
          <a:avLst/>
        </a:prstGeom>
        <a:solidFill>
          <a:schemeClr val="accent3">
            <a:hueOff val="263898"/>
            <a:satOff val="-21098"/>
            <a:lumOff val="-118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ES" sz="2400" kern="1200" dirty="0"/>
            <a:t>Modificación dinámica de puntos</a:t>
          </a:r>
        </a:p>
      </dsp:txBody>
      <dsp:txXfrm>
        <a:off x="28100" y="2263143"/>
        <a:ext cx="4967492" cy="519439"/>
      </dsp:txXfrm>
    </dsp:sp>
    <dsp:sp modelId="{122778EE-9BD0-4733-8C5D-C0E7DB19B9D9}">
      <dsp:nvSpPr>
        <dsp:cNvPr id="0" name=""/>
        <dsp:cNvSpPr/>
      </dsp:nvSpPr>
      <dsp:spPr>
        <a:xfrm>
          <a:off x="0" y="2879803"/>
          <a:ext cx="5023692" cy="575639"/>
        </a:xfrm>
        <a:prstGeom prst="roundRect">
          <a:avLst/>
        </a:prstGeom>
        <a:solidFill>
          <a:schemeClr val="accent3">
            <a:hueOff val="395846"/>
            <a:satOff val="-31647"/>
            <a:lumOff val="-177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ES" sz="2400" kern="1200"/>
            <a:t>Mejoras visuales</a:t>
          </a:r>
        </a:p>
      </dsp:txBody>
      <dsp:txXfrm>
        <a:off x="28100" y="2907903"/>
        <a:ext cx="4967492" cy="519439"/>
      </dsp:txXfrm>
    </dsp:sp>
    <dsp:sp modelId="{5805407A-7F9A-4EF2-BD0E-4689487D30D1}">
      <dsp:nvSpPr>
        <dsp:cNvPr id="0" name=""/>
        <dsp:cNvSpPr/>
      </dsp:nvSpPr>
      <dsp:spPr>
        <a:xfrm>
          <a:off x="0" y="3524563"/>
          <a:ext cx="5023692" cy="575639"/>
        </a:xfrm>
        <a:prstGeom prst="roundRect">
          <a:avLst/>
        </a:prstGeom>
        <a:solidFill>
          <a:schemeClr val="accent3">
            <a:hueOff val="527795"/>
            <a:satOff val="-42196"/>
            <a:lumOff val="-23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ES" sz="2400" kern="1200" dirty="0"/>
            <a:t>Internacionalización</a:t>
          </a:r>
        </a:p>
      </dsp:txBody>
      <dsp:txXfrm>
        <a:off x="28100" y="3552663"/>
        <a:ext cx="4967492" cy="51943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2"/>
            <a:ext cx="3078428" cy="513508"/>
          </a:xfrm>
          <a:prstGeom prst="rect">
            <a:avLst/>
          </a:prstGeom>
        </p:spPr>
        <p:txBody>
          <a:bodyPr vert="horz" lIns="95491" tIns="47745" rIns="95491" bIns="47745" rtlCol="0"/>
          <a:lstStyle>
            <a:lvl1pPr algn="l">
              <a:defRPr sz="1300"/>
            </a:lvl1pPr>
          </a:lstStyle>
          <a:p>
            <a:endParaRPr lang="es-ES"/>
          </a:p>
        </p:txBody>
      </p:sp>
      <p:sp>
        <p:nvSpPr>
          <p:cNvPr id="3" name="Marcador de fecha 2"/>
          <p:cNvSpPr>
            <a:spLocks noGrp="1"/>
          </p:cNvSpPr>
          <p:nvPr>
            <p:ph type="dt" idx="1"/>
          </p:nvPr>
        </p:nvSpPr>
        <p:spPr>
          <a:xfrm>
            <a:off x="4023991" y="2"/>
            <a:ext cx="3078428" cy="513508"/>
          </a:xfrm>
          <a:prstGeom prst="rect">
            <a:avLst/>
          </a:prstGeom>
        </p:spPr>
        <p:txBody>
          <a:bodyPr vert="horz" lIns="95491" tIns="47745" rIns="95491" bIns="47745" rtlCol="0"/>
          <a:lstStyle>
            <a:lvl1pPr algn="r">
              <a:defRPr sz="1300"/>
            </a:lvl1pPr>
          </a:lstStyle>
          <a:p>
            <a:fld id="{755567A5-E9A9-41AF-B684-032763B8A243}" type="datetimeFigureOut">
              <a:rPr lang="es-ES" smtClean="0"/>
              <a:t>19/04/2020</a:t>
            </a:fld>
            <a:endParaRPr lang="es-ES"/>
          </a:p>
        </p:txBody>
      </p:sp>
      <p:sp>
        <p:nvSpPr>
          <p:cNvPr id="4" name="Marcador de imagen de diapositiva 3"/>
          <p:cNvSpPr>
            <a:spLocks noGrp="1" noRot="1" noChangeAspect="1"/>
          </p:cNvSpPr>
          <p:nvPr>
            <p:ph type="sldImg" idx="2"/>
          </p:nvPr>
        </p:nvSpPr>
        <p:spPr>
          <a:xfrm>
            <a:off x="1249363" y="1279525"/>
            <a:ext cx="4605337" cy="3452813"/>
          </a:xfrm>
          <a:prstGeom prst="rect">
            <a:avLst/>
          </a:prstGeom>
          <a:noFill/>
          <a:ln w="12700">
            <a:solidFill>
              <a:prstClr val="black"/>
            </a:solidFill>
          </a:ln>
        </p:spPr>
        <p:txBody>
          <a:bodyPr vert="horz" lIns="95491" tIns="47745" rIns="95491" bIns="47745" rtlCol="0" anchor="ctr"/>
          <a:lstStyle/>
          <a:p>
            <a:endParaRPr lang="es-ES"/>
          </a:p>
        </p:txBody>
      </p:sp>
      <p:sp>
        <p:nvSpPr>
          <p:cNvPr id="5" name="Marcador de notas 4"/>
          <p:cNvSpPr>
            <a:spLocks noGrp="1"/>
          </p:cNvSpPr>
          <p:nvPr>
            <p:ph type="body" sz="quarter" idx="3"/>
          </p:nvPr>
        </p:nvSpPr>
        <p:spPr>
          <a:xfrm>
            <a:off x="710407" y="4925407"/>
            <a:ext cx="5683250" cy="4029880"/>
          </a:xfrm>
          <a:prstGeom prst="rect">
            <a:avLst/>
          </a:prstGeom>
        </p:spPr>
        <p:txBody>
          <a:bodyPr vert="horz" lIns="95491" tIns="47745" rIns="95491" bIns="47745"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9721107"/>
            <a:ext cx="3078428" cy="513507"/>
          </a:xfrm>
          <a:prstGeom prst="rect">
            <a:avLst/>
          </a:prstGeom>
        </p:spPr>
        <p:txBody>
          <a:bodyPr vert="horz" lIns="95491" tIns="47745" rIns="95491" bIns="47745" rtlCol="0" anchor="b"/>
          <a:lstStyle>
            <a:lvl1pPr algn="l">
              <a:defRPr sz="1300"/>
            </a:lvl1pPr>
          </a:lstStyle>
          <a:p>
            <a:endParaRPr lang="es-ES"/>
          </a:p>
        </p:txBody>
      </p:sp>
      <p:sp>
        <p:nvSpPr>
          <p:cNvPr id="7" name="Marcador de número de diapositiva 6"/>
          <p:cNvSpPr>
            <a:spLocks noGrp="1"/>
          </p:cNvSpPr>
          <p:nvPr>
            <p:ph type="sldNum" sz="quarter" idx="5"/>
          </p:nvPr>
        </p:nvSpPr>
        <p:spPr>
          <a:xfrm>
            <a:off x="4023991" y="9721107"/>
            <a:ext cx="3078428" cy="513507"/>
          </a:xfrm>
          <a:prstGeom prst="rect">
            <a:avLst/>
          </a:prstGeom>
        </p:spPr>
        <p:txBody>
          <a:bodyPr vert="horz" lIns="95491" tIns="47745" rIns="95491" bIns="47745" rtlCol="0" anchor="b"/>
          <a:lstStyle>
            <a:lvl1pPr algn="r">
              <a:defRPr sz="1300"/>
            </a:lvl1pPr>
          </a:lstStyle>
          <a:p>
            <a:fld id="{B90480EE-155A-4B65-9092-839ED169A53D}" type="slidenum">
              <a:rPr lang="es-ES" smtClean="0"/>
              <a:t>‹Nº›</a:t>
            </a:fld>
            <a:endParaRPr lang="es-ES"/>
          </a:p>
        </p:txBody>
      </p:sp>
    </p:spTree>
    <p:extLst>
      <p:ext uri="{BB962C8B-B14F-4D97-AF65-F5344CB8AC3E}">
        <p14:creationId xmlns:p14="http://schemas.microsoft.com/office/powerpoint/2010/main" val="3298363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dirty="0"/>
              <a:t>Buenas tardes, quisiera en primer lugar agradecer a los miembros del tribunal por su disponibilidad para participar en este acto de defensa de mi Trabajo Fin Grado en estas circunstancias tan extrañas. Agradecer también a la Universidad y a la Escuela por ofrecer mecanismos alternativos con los que los alumnos podemos seguir avanzando con nuestra formación académica.</a:t>
            </a:r>
          </a:p>
          <a:p>
            <a:r>
              <a:rPr lang="es-ES" sz="1200" dirty="0"/>
              <a:t>Mi nombre es Pedro Arias Pérez, soy alumno del DG ITT+IAA y estoy aquí para exponer el trabajo del grado de Ingeniería en Tecnología de las Telecomunicaciones, titulado </a:t>
            </a:r>
            <a:r>
              <a:rPr lang="es-ES" sz="1200" i="1" dirty="0" err="1"/>
              <a:t>UAVCommander</a:t>
            </a:r>
            <a:r>
              <a:rPr lang="es-ES" sz="1200" i="1" dirty="0"/>
              <a:t>, estación terrestre para operación automática de </a:t>
            </a:r>
            <a:r>
              <a:rPr lang="es-ES" sz="1200" i="1" dirty="0" err="1"/>
              <a:t>UAVs</a:t>
            </a:r>
            <a:r>
              <a:rPr lang="es-ES" sz="1200" dirty="0"/>
              <a:t>. Este trabajo ha sido dirigido por los Prof. JoseMaria Cañas y Diego Martín, a los que también quiero agradecer su presencia hoy.</a:t>
            </a:r>
          </a:p>
          <a:p>
            <a:r>
              <a:rPr lang="es-ES" sz="1200" dirty="0"/>
              <a:t>Esta exposición está estructurada en tres bloques sobre la que estimo una duración de 20min. </a:t>
            </a:r>
          </a:p>
          <a:p>
            <a:endParaRPr lang="es-ES" dirty="0"/>
          </a:p>
        </p:txBody>
      </p:sp>
      <p:sp>
        <p:nvSpPr>
          <p:cNvPr id="4" name="Marcador de número de diapositiva 3"/>
          <p:cNvSpPr>
            <a:spLocks noGrp="1"/>
          </p:cNvSpPr>
          <p:nvPr>
            <p:ph type="sldNum" sz="quarter" idx="5"/>
          </p:nvPr>
        </p:nvSpPr>
        <p:spPr/>
        <p:txBody>
          <a:bodyPr/>
          <a:lstStyle/>
          <a:p>
            <a:fld id="{B90480EE-155A-4B65-9092-839ED169A53D}" type="slidenum">
              <a:rPr lang="es-ES" smtClean="0"/>
              <a:t>1</a:t>
            </a:fld>
            <a:endParaRPr lang="es-ES"/>
          </a:p>
        </p:txBody>
      </p:sp>
    </p:spTree>
    <p:extLst>
      <p:ext uri="{BB962C8B-B14F-4D97-AF65-F5344CB8AC3E}">
        <p14:creationId xmlns:p14="http://schemas.microsoft.com/office/powerpoint/2010/main" val="2761214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baseline="0" dirty="0">
                <a:solidFill>
                  <a:schemeClr val="tx1"/>
                </a:solidFill>
                <a:latin typeface="+mn-lt"/>
                <a:ea typeface="+mn-ea"/>
                <a:cs typeface="+mn-cs"/>
              </a:rPr>
              <a:t>El bloque de mapas o sistema de mapeado permite la visualización e interacción a través de la interfaz gráfica de la superficie terrestre. Entre las diferentes acciones de las que se encarga el sistema se distinguen la visualización, la obtención de la imagen, la conversión de coordenadas y el manejo de las interacciones del usuario.</a:t>
            </a:r>
          </a:p>
          <a:p>
            <a:endParaRPr lang="es-ES" sz="1200" b="0" i="0" u="none" strike="noStrike" kern="1200" baseline="0" dirty="0">
              <a:solidFill>
                <a:schemeClr val="tx1"/>
              </a:solidFill>
              <a:latin typeface="+mn-lt"/>
              <a:ea typeface="+mn-ea"/>
              <a:cs typeface="+mn-cs"/>
            </a:endParaRPr>
          </a:p>
          <a:p>
            <a:r>
              <a:rPr lang="es-ES" sz="1200" b="0" i="0" u="none" strike="noStrike" kern="1200" baseline="0" dirty="0">
                <a:solidFill>
                  <a:schemeClr val="tx1"/>
                </a:solidFill>
                <a:latin typeface="+mn-lt"/>
                <a:ea typeface="+mn-ea"/>
                <a:cs typeface="+mn-cs"/>
              </a:rPr>
              <a:t>La visualización del mapa se consigue a través de dos clases gráficas de la librería de Qt5. Por un lado, una </a:t>
            </a:r>
            <a:r>
              <a:rPr lang="es-ES" sz="1200" b="0" i="1" u="none" strike="noStrike" kern="1200" baseline="0" dirty="0" err="1">
                <a:solidFill>
                  <a:schemeClr val="tx1"/>
                </a:solidFill>
                <a:latin typeface="+mn-lt"/>
                <a:ea typeface="+mn-ea"/>
                <a:cs typeface="+mn-cs"/>
              </a:rPr>
              <a:t>QGraphicScene</a:t>
            </a:r>
            <a:r>
              <a:rPr lang="es-ES" sz="1200" b="0" i="0" u="none" strike="noStrike" kern="1200" baseline="0" dirty="0">
                <a:solidFill>
                  <a:schemeClr val="tx1"/>
                </a:solidFill>
                <a:latin typeface="+mn-lt"/>
                <a:ea typeface="+mn-ea"/>
                <a:cs typeface="+mn-cs"/>
              </a:rPr>
              <a:t> (escena) que permite el despliegue de elementos gráficos, véase imágenes, puntos, líneas, etc., sobre una herramienta. Por otro lado, mediante dos </a:t>
            </a:r>
            <a:r>
              <a:rPr lang="es-ES" sz="1200" b="0" i="0" u="none" strike="noStrike" kern="1200" baseline="0" dirty="0" err="1">
                <a:solidFill>
                  <a:schemeClr val="tx1"/>
                </a:solidFill>
                <a:latin typeface="+mn-lt"/>
                <a:ea typeface="+mn-ea"/>
                <a:cs typeface="+mn-cs"/>
              </a:rPr>
              <a:t>QGraphicsView</a:t>
            </a:r>
            <a:r>
              <a:rPr lang="es-ES" sz="1200" b="0" i="0" u="none" strike="noStrike" kern="1200" baseline="0" dirty="0">
                <a:solidFill>
                  <a:schemeClr val="tx1"/>
                </a:solidFill>
                <a:latin typeface="+mn-lt"/>
                <a:ea typeface="+mn-ea"/>
                <a:cs typeface="+mn-cs"/>
              </a:rPr>
              <a:t> (vistas) se permite mostrar dicha escena en dos pestañas diferentes, </a:t>
            </a:r>
            <a:r>
              <a:rPr lang="es-ES" sz="1200" b="0" i="1" u="none" strike="noStrike" kern="1200" baseline="0" dirty="0" err="1">
                <a:solidFill>
                  <a:schemeClr val="tx1"/>
                </a:solidFill>
                <a:latin typeface="+mn-lt"/>
                <a:ea typeface="+mn-ea"/>
                <a:cs typeface="+mn-cs"/>
              </a:rPr>
              <a:t>Mission</a:t>
            </a:r>
            <a:r>
              <a:rPr lang="es-ES" sz="1200" b="0" i="0" u="none" strike="noStrike" kern="1200" baseline="0" dirty="0">
                <a:solidFill>
                  <a:schemeClr val="tx1"/>
                </a:solidFill>
                <a:latin typeface="+mn-lt"/>
                <a:ea typeface="+mn-ea"/>
                <a:cs typeface="+mn-cs"/>
              </a:rPr>
              <a:t> y </a:t>
            </a:r>
            <a:r>
              <a:rPr lang="es-ES" sz="1200" b="0" i="1" u="none" strike="noStrike" kern="1200" baseline="0" dirty="0" err="1">
                <a:solidFill>
                  <a:schemeClr val="tx1"/>
                </a:solidFill>
                <a:latin typeface="+mn-lt"/>
                <a:ea typeface="+mn-ea"/>
                <a:cs typeface="+mn-cs"/>
              </a:rPr>
              <a:t>Follow</a:t>
            </a:r>
            <a:r>
              <a:rPr lang="es-ES" sz="1200" b="0" i="0" u="none" strike="noStrike" kern="1200" baseline="0" dirty="0">
                <a:solidFill>
                  <a:schemeClr val="tx1"/>
                </a:solidFill>
                <a:latin typeface="+mn-lt"/>
                <a:ea typeface="+mn-ea"/>
                <a:cs typeface="+mn-cs"/>
              </a:rPr>
              <a:t>. De esta forma, sobre la escena se construye un mosaico de teselas que permite la construcción del mapa, visible gracias a ambas vistas.</a:t>
            </a:r>
          </a:p>
          <a:p>
            <a:endParaRPr lang="es-ES" sz="1200" b="0" i="0" u="none" strike="noStrike" kern="1200" baseline="0" dirty="0">
              <a:solidFill>
                <a:schemeClr val="tx1"/>
              </a:solidFill>
              <a:latin typeface="+mn-lt"/>
              <a:ea typeface="+mn-ea"/>
              <a:cs typeface="+mn-cs"/>
            </a:endParaRPr>
          </a:p>
          <a:p>
            <a:r>
              <a:rPr lang="es-ES" sz="1200" b="0" i="0" u="none" strike="noStrike" kern="1200" baseline="0" dirty="0">
                <a:solidFill>
                  <a:schemeClr val="tx1"/>
                </a:solidFill>
                <a:latin typeface="+mn-lt"/>
                <a:ea typeface="+mn-ea"/>
                <a:cs typeface="+mn-cs"/>
              </a:rPr>
              <a:t>Para hablar sobre la obtención de la imagen hay que explicar que el sistema de mapeado soporta diferentes formatos u orígenes de la imagen. Son tres los formatos disponibles: Google, Open y archivos locales (TIFF, ECW). La secuencia de llamadas para obtener una determinada región sería la siguiente. Como explicaba anteriormente, la escena se compone de varias teselas formando un mosaico, por cada una de estas teselas se realiza una llamada a </a:t>
            </a:r>
            <a:r>
              <a:rPr lang="es-ES" sz="1200" b="0" i="1" u="none" strike="noStrike" kern="1200" baseline="0" dirty="0" err="1">
                <a:solidFill>
                  <a:schemeClr val="tx1"/>
                </a:solidFill>
                <a:latin typeface="+mn-lt"/>
                <a:ea typeface="+mn-ea"/>
                <a:cs typeface="+mn-cs"/>
              </a:rPr>
              <a:t>get-pixmap</a:t>
            </a:r>
            <a:r>
              <a:rPr lang="es-ES" sz="1200" b="0" i="0" u="none" strike="noStrike" kern="1200" baseline="0" dirty="0">
                <a:solidFill>
                  <a:schemeClr val="tx1"/>
                </a:solidFill>
                <a:latin typeface="+mn-lt"/>
                <a:ea typeface="+mn-ea"/>
                <a:cs typeface="+mn-cs"/>
              </a:rPr>
              <a:t>. En función del valor del parámetro </a:t>
            </a:r>
            <a:r>
              <a:rPr lang="es-ES" sz="1200" b="0" i="1" u="none" strike="noStrike" kern="1200" baseline="0" dirty="0" err="1">
                <a:solidFill>
                  <a:schemeClr val="tx1"/>
                </a:solidFill>
                <a:latin typeface="+mn-lt"/>
                <a:ea typeface="+mn-ea"/>
                <a:cs typeface="+mn-cs"/>
              </a:rPr>
              <a:t>source</a:t>
            </a:r>
            <a:r>
              <a:rPr lang="es-ES" sz="1200" b="0" i="0" u="none" strike="noStrike" kern="1200" baseline="0" dirty="0">
                <a:solidFill>
                  <a:schemeClr val="tx1"/>
                </a:solidFill>
                <a:latin typeface="+mn-lt"/>
                <a:ea typeface="+mn-ea"/>
                <a:cs typeface="+mn-cs"/>
              </a:rPr>
              <a:t>, la imagen se obtendrá de una fuente diferente. Además de las tres fuentes mencionadas anteriormente (Open, Google y Local), la aplicación posee de una pequeña cache local para reducir la latencia y agilizar la obtención de las imágenes. Esto constituye el </a:t>
            </a:r>
            <a:r>
              <a:rPr lang="es-ES" sz="1200" b="1" i="0" u="none" strike="noStrike" kern="1200" baseline="0" dirty="0">
                <a:solidFill>
                  <a:schemeClr val="tx1"/>
                </a:solidFill>
                <a:latin typeface="+mn-lt"/>
                <a:ea typeface="+mn-ea"/>
                <a:cs typeface="+mn-cs"/>
              </a:rPr>
              <a:t>servicio WMS</a:t>
            </a:r>
            <a:r>
              <a:rPr lang="es-ES" sz="1200" b="0" i="0" u="none" strike="noStrike" kern="1200" baseline="0" dirty="0">
                <a:solidFill>
                  <a:schemeClr val="tx1"/>
                </a:solidFill>
                <a:latin typeface="+mn-lt"/>
                <a:ea typeface="+mn-ea"/>
                <a:cs typeface="+mn-cs"/>
              </a:rPr>
              <a:t>.</a:t>
            </a:r>
          </a:p>
          <a:p>
            <a:endParaRPr lang="es-ES" dirty="0"/>
          </a:p>
          <a:p>
            <a:r>
              <a:rPr lang="es-ES" dirty="0"/>
              <a:t>En tercer lugar, es necesario una conversión de coordenadas. Una aeronave utiliza normalmente un posicionamiento global GPS basado en la latitud y longitud, mientras que la escena no entiende este posicionamiento. La mayoría de servicios de mapas web utilizan la siguiente conversión de coordenadas. Geoide a plano (grados a metros). Plano a imagen (metros a pixeles). Imagen a tesela (pixeles a numero de tesela). Tesela a escena (numero de teselas a pixeles locales).</a:t>
            </a:r>
          </a:p>
          <a:p>
            <a:endParaRPr lang="es-ES" dirty="0"/>
          </a:p>
          <a:p>
            <a:r>
              <a:rPr lang="es-ES" dirty="0"/>
              <a:t>Por último, el sistema de mapeado soporta las acciones típicas de un mapa web convencional, como el arrastre, el aumento o disminución. Para ello es necesario manejar las interacciones del usuario con la escena. Esto se consigue mediante el método </a:t>
            </a:r>
            <a:r>
              <a:rPr lang="es-ES" i="1" dirty="0" err="1"/>
              <a:t>sceneEventFilter</a:t>
            </a:r>
            <a:r>
              <a:rPr lang="es-ES" dirty="0"/>
              <a:t> de la escena que permite capturar estas interacciones.</a:t>
            </a:r>
          </a:p>
        </p:txBody>
      </p:sp>
      <p:sp>
        <p:nvSpPr>
          <p:cNvPr id="4" name="Marcador de número de diapositiva 3"/>
          <p:cNvSpPr>
            <a:spLocks noGrp="1"/>
          </p:cNvSpPr>
          <p:nvPr>
            <p:ph type="sldNum" sz="quarter" idx="5"/>
          </p:nvPr>
        </p:nvSpPr>
        <p:spPr/>
        <p:txBody>
          <a:bodyPr/>
          <a:lstStyle/>
          <a:p>
            <a:fld id="{B90480EE-155A-4B65-9092-839ED169A53D}" type="slidenum">
              <a:rPr lang="es-ES" smtClean="0"/>
              <a:t>10</a:t>
            </a:fld>
            <a:endParaRPr lang="es-ES"/>
          </a:p>
        </p:txBody>
      </p:sp>
    </p:spTree>
    <p:extLst>
      <p:ext uri="{BB962C8B-B14F-4D97-AF65-F5344CB8AC3E}">
        <p14:creationId xmlns:p14="http://schemas.microsoft.com/office/powerpoint/2010/main" val="37021247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creador de misiones permite crear dos tipos de misiones, misiones polilínea y misiones por patrón.</a:t>
            </a:r>
          </a:p>
          <a:p>
            <a:r>
              <a:rPr lang="es-ES" dirty="0"/>
              <a:t>Las misiones polilínea se crean añadiendo una sucesión de puntos. Estos puntos se pueden añadir pinchando sobre la escena o introduciendo su latitud, longitud y altura. Además, estos puntos pueden ser de despegue, de aterrizaje o puntos de paso. </a:t>
            </a:r>
          </a:p>
          <a:p>
            <a:r>
              <a:rPr lang="es-ES" dirty="0"/>
              <a:t>La altura introducida para estos puntos puede ser global o relativa. </a:t>
            </a:r>
            <a:r>
              <a:rPr lang="es-ES" sz="1200" b="0" i="0" u="none" strike="noStrike" kern="1200" baseline="0" dirty="0">
                <a:solidFill>
                  <a:schemeClr val="tx1"/>
                </a:solidFill>
                <a:latin typeface="+mn-lt"/>
                <a:ea typeface="+mn-ea"/>
                <a:cs typeface="+mn-cs"/>
              </a:rPr>
              <a:t>El término global apunta a una altura de referencia constante (absoluta, sobre el nivel del mar) según el punto de despegue para toda la misión. En cambio, el término relativo utiliza una referencia variable en función de la altitud del terreno en cada punto, que solo está disponible para los mapas locales con información acerca de la altitud del terreno.</a:t>
            </a:r>
            <a:endParaRPr lang="es-ES" dirty="0"/>
          </a:p>
          <a:p>
            <a:r>
              <a:rPr lang="es-ES" dirty="0"/>
              <a:t>Por otro lado, la misiones por patrón se crean introduciendo los vértices de un polígono. Estos vértices se pueden añadir pinchando sobre el mapa o introduciendo su latitud y longitud al igual que con los puntos en la misión polilínea. El polígono puede ser cóncavo o convexo, y a partir de él se generará mediante un algoritmo de barrido una ruta que recorre toda la superficie del polígono. Es en este tipo de misiones donde se realiza la captura de fotografías aéreas.</a:t>
            </a:r>
          </a:p>
          <a:p>
            <a:r>
              <a:rPr lang="es-ES" dirty="0"/>
              <a:t>Altura: global o relativa</a:t>
            </a:r>
          </a:p>
          <a:p>
            <a:endParaRPr lang="es-ES" dirty="0"/>
          </a:p>
        </p:txBody>
      </p:sp>
      <p:sp>
        <p:nvSpPr>
          <p:cNvPr id="4" name="Marcador de número de diapositiva 3"/>
          <p:cNvSpPr>
            <a:spLocks noGrp="1"/>
          </p:cNvSpPr>
          <p:nvPr>
            <p:ph type="sldNum" sz="quarter" idx="5"/>
          </p:nvPr>
        </p:nvSpPr>
        <p:spPr/>
        <p:txBody>
          <a:bodyPr/>
          <a:lstStyle/>
          <a:p>
            <a:fld id="{B90480EE-155A-4B65-9092-839ED169A53D}" type="slidenum">
              <a:rPr lang="es-ES" smtClean="0"/>
              <a:t>11</a:t>
            </a:fld>
            <a:endParaRPr lang="es-ES"/>
          </a:p>
        </p:txBody>
      </p:sp>
    </p:spTree>
    <p:extLst>
      <p:ext uri="{BB962C8B-B14F-4D97-AF65-F5344CB8AC3E}">
        <p14:creationId xmlns:p14="http://schemas.microsoft.com/office/powerpoint/2010/main" val="966574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driver incluye toda comunicación de la aplicación con la aeronave. Esto incluye el establecimiento de conexión, el envío de misiones, el control de vuelo u otras comunicaciones menores. El driver constituye una implementación de los distintos protocolos de </a:t>
            </a:r>
            <a:r>
              <a:rPr lang="es-ES" dirty="0" err="1"/>
              <a:t>MAVLink</a:t>
            </a:r>
            <a:r>
              <a:rPr lang="es-ES" dirty="0"/>
              <a:t>, como el establecimiento de conexión o el envío de misiones. En concreto, cabe destacar el control de vuelo. En uno de los hilos, el manejador de mensajes recibe datos de la aeronave y extrae la información, guardándola periódicamente sobre las interfaces Pose3D y </a:t>
            </a:r>
            <a:r>
              <a:rPr lang="es-ES" dirty="0" err="1"/>
              <a:t>NavData</a:t>
            </a:r>
            <a:r>
              <a:rPr lang="es-ES" dirty="0"/>
              <a:t>. La primera de estas contiene la información acerca del posicionamiento 3D de la aeronave, mientras que la segunda contiene información de navegación de la aeronave. Otros dos hilos se encargan periódicamente de acceder a estas interfaces y actualizar esta información sobre la interfaz gráfica de usuario.</a:t>
            </a:r>
          </a:p>
          <a:p>
            <a:r>
              <a:rPr lang="es-ES" dirty="0"/>
              <a:t>Entre otras funciones que incluye el driver se encuentran el cambio de modo de vuelo de la aeronave, la calibración de sensores (tubo de Pitot), el cambio de velocidad de vuelo o el armado y desarmado de la aeronave.</a:t>
            </a:r>
          </a:p>
          <a:p>
            <a:endParaRPr lang="es-ES" dirty="0"/>
          </a:p>
          <a:p>
            <a:r>
              <a:rPr lang="es-ES" dirty="0"/>
              <a:t>MAVLINK (</a:t>
            </a:r>
            <a:r>
              <a:rPr lang="es-ES" dirty="0" err="1"/>
              <a:t>pymavlink</a:t>
            </a:r>
            <a:r>
              <a:rPr lang="es-ES" dirty="0"/>
              <a:t>): Protocolos de comunicación, diccionario</a:t>
            </a:r>
          </a:p>
        </p:txBody>
      </p:sp>
      <p:sp>
        <p:nvSpPr>
          <p:cNvPr id="4" name="Marcador de número de diapositiva 3"/>
          <p:cNvSpPr>
            <a:spLocks noGrp="1"/>
          </p:cNvSpPr>
          <p:nvPr>
            <p:ph type="sldNum" sz="quarter" idx="5"/>
          </p:nvPr>
        </p:nvSpPr>
        <p:spPr/>
        <p:txBody>
          <a:bodyPr/>
          <a:lstStyle/>
          <a:p>
            <a:fld id="{B90480EE-155A-4B65-9092-839ED169A53D}" type="slidenum">
              <a:rPr lang="es-ES" smtClean="0"/>
              <a:t>12</a:t>
            </a:fld>
            <a:endParaRPr lang="es-ES"/>
          </a:p>
        </p:txBody>
      </p:sp>
    </p:spTree>
    <p:extLst>
      <p:ext uri="{BB962C8B-B14F-4D97-AF65-F5344CB8AC3E}">
        <p14:creationId xmlns:p14="http://schemas.microsoft.com/office/powerpoint/2010/main" val="1190168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Llegados a este punto, me dispongo a mostrar el resultado final de la aplicación.  Me habría gustado mostraros en vivo los resultados obtenidos, pero dada la situación actual me tengo que conformar con mostraros unas imágenes del aspecto final de la aplicación.</a:t>
            </a:r>
          </a:p>
          <a:p>
            <a:endParaRPr lang="es-ES" dirty="0"/>
          </a:p>
        </p:txBody>
      </p:sp>
      <p:sp>
        <p:nvSpPr>
          <p:cNvPr id="4" name="Marcador de número de diapositiva 3"/>
          <p:cNvSpPr>
            <a:spLocks noGrp="1"/>
          </p:cNvSpPr>
          <p:nvPr>
            <p:ph type="sldNum" sz="quarter" idx="5"/>
          </p:nvPr>
        </p:nvSpPr>
        <p:spPr/>
        <p:txBody>
          <a:bodyPr/>
          <a:lstStyle/>
          <a:p>
            <a:fld id="{B90480EE-155A-4B65-9092-839ED169A53D}" type="slidenum">
              <a:rPr lang="es-ES" smtClean="0"/>
              <a:t>13</a:t>
            </a:fld>
            <a:endParaRPr lang="es-ES"/>
          </a:p>
        </p:txBody>
      </p:sp>
    </p:spTree>
    <p:extLst>
      <p:ext uri="{BB962C8B-B14F-4D97-AF65-F5344CB8AC3E}">
        <p14:creationId xmlns:p14="http://schemas.microsoft.com/office/powerpoint/2010/main" val="25262909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B90480EE-155A-4B65-9092-839ED169A53D}" type="slidenum">
              <a:rPr lang="es-ES" smtClean="0"/>
              <a:t>14</a:t>
            </a:fld>
            <a:endParaRPr lang="es-ES"/>
          </a:p>
        </p:txBody>
      </p:sp>
    </p:spTree>
    <p:extLst>
      <p:ext uri="{BB962C8B-B14F-4D97-AF65-F5344CB8AC3E}">
        <p14:creationId xmlns:p14="http://schemas.microsoft.com/office/powerpoint/2010/main" val="848370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Partiendo de los resultados obtenidos y mostrados en la diapositiva anterior, se persigue una validación experimental de la aplicación. Para ello, se realizan diversas pruebas en simulador y en real. Estos experimentos se realizan tanto con misiones polilínea como con misiones por patrón. </a:t>
            </a:r>
          </a:p>
          <a:p>
            <a:r>
              <a:rPr lang="es-ES" dirty="0"/>
              <a:t>Las pruebas en real se han realizado en el Club de Aeromodelismo RC Seseña, el cual se puede observar en la imagen.</a:t>
            </a:r>
          </a:p>
        </p:txBody>
      </p:sp>
      <p:sp>
        <p:nvSpPr>
          <p:cNvPr id="4" name="Marcador de número de diapositiva 3"/>
          <p:cNvSpPr>
            <a:spLocks noGrp="1"/>
          </p:cNvSpPr>
          <p:nvPr>
            <p:ph type="sldNum" sz="quarter" idx="5"/>
          </p:nvPr>
        </p:nvSpPr>
        <p:spPr/>
        <p:txBody>
          <a:bodyPr/>
          <a:lstStyle/>
          <a:p>
            <a:fld id="{B90480EE-155A-4B65-9092-839ED169A53D}" type="slidenum">
              <a:rPr lang="es-ES" smtClean="0"/>
              <a:t>15</a:t>
            </a:fld>
            <a:endParaRPr lang="es-ES"/>
          </a:p>
        </p:txBody>
      </p:sp>
    </p:spTree>
    <p:extLst>
      <p:ext uri="{BB962C8B-B14F-4D97-AF65-F5344CB8AC3E}">
        <p14:creationId xmlns:p14="http://schemas.microsoft.com/office/powerpoint/2010/main" val="524925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ilustrar esta validación experimental, se muestra el vídeo de una de estas pruebas. En concreto, un vuelo real con misiones polilínea. El resto de pruebas también poseen vídeos que se pueden visualizar a través de los enlaces que pueden encontrar en la memoria o en el canal de YouTube de </a:t>
            </a:r>
            <a:r>
              <a:rPr lang="es-ES" dirty="0" err="1"/>
              <a:t>JdeRobot</a:t>
            </a:r>
            <a:r>
              <a:rPr lang="es-ES" dirty="0"/>
              <a:t>.</a:t>
            </a:r>
          </a:p>
        </p:txBody>
      </p:sp>
      <p:sp>
        <p:nvSpPr>
          <p:cNvPr id="4" name="Marcador de número de diapositiva 3"/>
          <p:cNvSpPr>
            <a:spLocks noGrp="1"/>
          </p:cNvSpPr>
          <p:nvPr>
            <p:ph type="sldNum" sz="quarter" idx="5"/>
          </p:nvPr>
        </p:nvSpPr>
        <p:spPr/>
        <p:txBody>
          <a:bodyPr/>
          <a:lstStyle/>
          <a:p>
            <a:fld id="{B90480EE-155A-4B65-9092-839ED169A53D}" type="slidenum">
              <a:rPr lang="es-ES" smtClean="0"/>
              <a:t>17</a:t>
            </a:fld>
            <a:endParaRPr lang="es-ES"/>
          </a:p>
        </p:txBody>
      </p:sp>
    </p:spTree>
    <p:extLst>
      <p:ext uri="{BB962C8B-B14F-4D97-AF65-F5344CB8AC3E}">
        <p14:creationId xmlns:p14="http://schemas.microsoft.com/office/powerpoint/2010/main" val="3292082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249363" y="1279525"/>
            <a:ext cx="4605337" cy="3452813"/>
          </a:xfrm>
        </p:spPr>
      </p:sp>
      <p:sp>
        <p:nvSpPr>
          <p:cNvPr id="3" name="Marcador de notas 2"/>
          <p:cNvSpPr>
            <a:spLocks noGrp="1"/>
          </p:cNvSpPr>
          <p:nvPr>
            <p:ph type="body" idx="1"/>
          </p:nvPr>
        </p:nvSpPr>
        <p:spPr/>
        <p:txBody>
          <a:bodyPr/>
          <a:lstStyle/>
          <a:p>
            <a:r>
              <a:rPr lang="es-ES" dirty="0"/>
              <a:t>Tras mostrar la validación experimental realizada, se puede concluir que se ha alcanzado el estado de prototipo funcional perseguido desde el inicio del proyecto. </a:t>
            </a:r>
          </a:p>
          <a:p>
            <a:endParaRPr lang="es-ES" dirty="0"/>
          </a:p>
          <a:p>
            <a:r>
              <a:rPr lang="es-ES" dirty="0"/>
              <a:t>Además, los objetivos secundarios que constituían los requisitos funcionales también se han visto satisfechos. Cabe destacar que estos requisitos se han mantenido presentes desde la fase de diseño de la aplicación y durante la implementación de la misma. Es por ello que cada uno de los cinco requisitos se corresponden con las diferentes pestañas de la ventana principal de la aplicación.</a:t>
            </a:r>
          </a:p>
          <a:p>
            <a:endParaRPr lang="es-ES" dirty="0"/>
          </a:p>
          <a:p>
            <a:r>
              <a:rPr lang="es-ES" dirty="0"/>
              <a:t>Por último, se ha primado la sencillez buscando una interfaz intuitiva y fácil de usar. La aplicación carece de muchas configuraciones y opciones que poseen las estaciones actuales, apostando por una visión más simple y básica. Además, también se ha tratado de limitar al mínimo la interacción con el operario para reducir los posibles errores ocasionados por un factor humano.</a:t>
            </a:r>
          </a:p>
        </p:txBody>
      </p:sp>
      <p:sp>
        <p:nvSpPr>
          <p:cNvPr id="4" name="Marcador de número de diapositiva 3"/>
          <p:cNvSpPr>
            <a:spLocks noGrp="1"/>
          </p:cNvSpPr>
          <p:nvPr>
            <p:ph type="sldNum" sz="quarter" idx="5"/>
          </p:nvPr>
        </p:nvSpPr>
        <p:spPr/>
        <p:txBody>
          <a:bodyPr/>
          <a:lstStyle/>
          <a:p>
            <a:fld id="{B90480EE-155A-4B65-9092-839ED169A53D}" type="slidenum">
              <a:rPr lang="es-ES" smtClean="0"/>
              <a:t>18</a:t>
            </a:fld>
            <a:endParaRPr lang="es-ES"/>
          </a:p>
        </p:txBody>
      </p:sp>
    </p:spTree>
    <p:extLst>
      <p:ext uri="{BB962C8B-B14F-4D97-AF65-F5344CB8AC3E}">
        <p14:creationId xmlns:p14="http://schemas.microsoft.com/office/powerpoint/2010/main" val="37836319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Finalmente, quiero dedicar la última diapositiva al futuro de la aplicación. Aclarar que desde la redacción de la memoria la aplicación ha seguido evolucionando, incluyendo nuevas funciones y cambiando levemente su aspecto gráfico.</a:t>
            </a:r>
          </a:p>
          <a:p>
            <a:endParaRPr lang="es-ES" dirty="0"/>
          </a:p>
          <a:p>
            <a:r>
              <a:rPr lang="es-ES" dirty="0"/>
              <a:t>De todas formas, son muchas las vías en las que se puede seguir mejorando. Alguna de estas se representa en esta diapositiva.</a:t>
            </a:r>
          </a:p>
        </p:txBody>
      </p:sp>
      <p:sp>
        <p:nvSpPr>
          <p:cNvPr id="4" name="Marcador de número de diapositiva 3"/>
          <p:cNvSpPr>
            <a:spLocks noGrp="1"/>
          </p:cNvSpPr>
          <p:nvPr>
            <p:ph type="sldNum" sz="quarter" idx="5"/>
          </p:nvPr>
        </p:nvSpPr>
        <p:spPr/>
        <p:txBody>
          <a:bodyPr/>
          <a:lstStyle/>
          <a:p>
            <a:fld id="{B90480EE-155A-4B65-9092-839ED169A53D}" type="slidenum">
              <a:rPr lang="es-ES" smtClean="0"/>
              <a:t>19</a:t>
            </a:fld>
            <a:endParaRPr lang="es-ES"/>
          </a:p>
        </p:txBody>
      </p:sp>
    </p:spTree>
    <p:extLst>
      <p:ext uri="{BB962C8B-B14F-4D97-AF65-F5344CB8AC3E}">
        <p14:creationId xmlns:p14="http://schemas.microsoft.com/office/powerpoint/2010/main" val="21705419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No quisiera finalizar esta exposición sin agradecer la ayuda prestada por los tutores que me han guiado a lo largo de estos meses de trabajo. También agradecer al tribunal una vez más por su presencia y al público por su atención. </a:t>
            </a:r>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Quedo a disposición del tribunal de cualquier ruego o pregunta que quieran realizarme. </a:t>
            </a:r>
            <a:r>
              <a:rPr lang="es-ES"/>
              <a:t>Muchas gracias.</a:t>
            </a:r>
          </a:p>
          <a:p>
            <a:endParaRPr lang="es-ES" u="none" dirty="0"/>
          </a:p>
        </p:txBody>
      </p:sp>
      <p:sp>
        <p:nvSpPr>
          <p:cNvPr id="4" name="Marcador de número de diapositiva 3"/>
          <p:cNvSpPr>
            <a:spLocks noGrp="1"/>
          </p:cNvSpPr>
          <p:nvPr>
            <p:ph type="sldNum" sz="quarter" idx="5"/>
          </p:nvPr>
        </p:nvSpPr>
        <p:spPr/>
        <p:txBody>
          <a:bodyPr/>
          <a:lstStyle/>
          <a:p>
            <a:fld id="{B90480EE-155A-4B65-9092-839ED169A53D}" type="slidenum">
              <a:rPr lang="es-ES" smtClean="0"/>
              <a:t>20</a:t>
            </a:fld>
            <a:endParaRPr lang="es-ES"/>
          </a:p>
        </p:txBody>
      </p:sp>
    </p:spTree>
    <p:extLst>
      <p:ext uri="{BB962C8B-B14F-4D97-AF65-F5344CB8AC3E}">
        <p14:creationId xmlns:p14="http://schemas.microsoft.com/office/powerpoint/2010/main" val="3794054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249363" y="1279525"/>
            <a:ext cx="4605337" cy="3452813"/>
          </a:xfrm>
        </p:spPr>
      </p:sp>
      <p:sp>
        <p:nvSpPr>
          <p:cNvPr id="3" name="Marcador de notas 2"/>
          <p:cNvSpPr>
            <a:spLocks noGrp="1"/>
          </p:cNvSpPr>
          <p:nvPr>
            <p:ph type="body" idx="1"/>
          </p:nvPr>
        </p:nvSpPr>
        <p:spPr/>
        <p:txBody>
          <a:bodyPr/>
          <a:lstStyle/>
          <a:p>
            <a:r>
              <a:rPr lang="es-ES" dirty="0"/>
              <a:t>Los bloques a tratar son:</a:t>
            </a:r>
          </a:p>
          <a:p>
            <a:r>
              <a:rPr lang="es-ES" dirty="0"/>
              <a:t>En primer lugar, un primer bloque introductorio sobre el problema de estudio. Se explicarán los objetivos del proyecto junto con la infraestructura utilizada.</a:t>
            </a:r>
          </a:p>
          <a:p>
            <a:r>
              <a:rPr lang="es-ES" dirty="0"/>
              <a:t>En el segundo bloque se explicará el desarrollo de la estación terrestre. Este bloque contiene el diseño, implementación y resultados obtenidos.</a:t>
            </a:r>
          </a:p>
          <a:p>
            <a:r>
              <a:rPr lang="es-ES" dirty="0"/>
              <a:t>El tercer y último bloque corresponde al bloque de conclusiones. En él se tratan las diferentes validaciones experimentales realizadas junto con las conclusiones y el futuro de la aplicación.</a:t>
            </a:r>
          </a:p>
        </p:txBody>
      </p:sp>
      <p:sp>
        <p:nvSpPr>
          <p:cNvPr id="4" name="Marcador de número de diapositiva 3"/>
          <p:cNvSpPr>
            <a:spLocks noGrp="1"/>
          </p:cNvSpPr>
          <p:nvPr>
            <p:ph type="sldNum" sz="quarter" idx="5"/>
          </p:nvPr>
        </p:nvSpPr>
        <p:spPr/>
        <p:txBody>
          <a:bodyPr/>
          <a:lstStyle/>
          <a:p>
            <a:fld id="{B90480EE-155A-4B65-9092-839ED169A53D}" type="slidenum">
              <a:rPr lang="es-ES" smtClean="0"/>
              <a:t>2</a:t>
            </a:fld>
            <a:endParaRPr lang="es-ES"/>
          </a:p>
        </p:txBody>
      </p:sp>
    </p:spTree>
    <p:extLst>
      <p:ext uri="{BB962C8B-B14F-4D97-AF65-F5344CB8AC3E}">
        <p14:creationId xmlns:p14="http://schemas.microsoft.com/office/powerpoint/2010/main" val="2115949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B90480EE-155A-4B65-9092-839ED169A53D}" type="slidenum">
              <a:rPr lang="es-ES" smtClean="0"/>
              <a:t>3</a:t>
            </a:fld>
            <a:endParaRPr lang="es-ES"/>
          </a:p>
        </p:txBody>
      </p:sp>
    </p:spTree>
    <p:extLst>
      <p:ext uri="{BB962C8B-B14F-4D97-AF65-F5344CB8AC3E}">
        <p14:creationId xmlns:p14="http://schemas.microsoft.com/office/powerpoint/2010/main" val="3654371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Este trabajo surge de la colaboración de la empresa madrileña </a:t>
            </a:r>
            <a:r>
              <a:rPr lang="es-ES" dirty="0" err="1"/>
              <a:t>Conyca</a:t>
            </a:r>
            <a:r>
              <a:rPr lang="es-ES" dirty="0"/>
              <a:t> SL con el laboratorio de robótica de la URJC que persiguen la creación de una estación terrestre que permita la operación automática y remota de un Vehículo Aéreo no Tripulado (UAV). Si bien existen en el mercado diferentes aplicaciones que ofrecen soluciones de este tipo, como </a:t>
            </a:r>
            <a:r>
              <a:rPr lang="es-ES" dirty="0" err="1"/>
              <a:t>QGroundControl</a:t>
            </a:r>
            <a:r>
              <a:rPr lang="es-ES" dirty="0"/>
              <a:t> o </a:t>
            </a:r>
            <a:r>
              <a:rPr lang="es-ES" dirty="0" err="1"/>
              <a:t>MissionPlanner</a:t>
            </a:r>
            <a:r>
              <a:rPr lang="es-ES" dirty="0"/>
              <a:t>, con la nueva aplicación propuesta se busca crear un software especializado para labores de cartografía y fotografía aérea. Por otro lado, se añadirán nuevas funcionalidades diferentes a las que ofrecen las estaciones de tierra existentes.</a:t>
            </a:r>
          </a:p>
          <a:p>
            <a:endParaRPr lang="es-ES" dirty="0"/>
          </a:p>
          <a:p>
            <a:r>
              <a:rPr lang="es-ES" dirty="0"/>
              <a:t>El trabajo parte de un desarrollo previo de un exalumno de la escuela, José Antonio Fernández, que en su día elaboró una estación de tierra sobre la cual partimos en este proyecto.</a:t>
            </a:r>
          </a:p>
          <a:p>
            <a:endParaRPr lang="es-ES" dirty="0"/>
          </a:p>
          <a:p>
            <a:r>
              <a:rPr lang="es-ES" dirty="0"/>
              <a:t>En esto radica el objetivo principal del proyecto, la creación de un primer prototipo funcional dedicado a labores de cartografía. Entre los objetivos secundarios se incluyen una serie de requisitos funcionales que la aplicación debe incluir. Estos son; la posibilidad de caracterizar la aeronave y la carga de pago, la creación de misiones de vuelo automático, la comprobación </a:t>
            </a:r>
            <a:r>
              <a:rPr lang="es-ES" dirty="0" err="1"/>
              <a:t>pre-vuelo</a:t>
            </a:r>
            <a:r>
              <a:rPr lang="es-ES" dirty="0"/>
              <a:t> de la aeronave, el seguimiento del vuelo y el análisis de datos </a:t>
            </a:r>
            <a:r>
              <a:rPr lang="es-ES" dirty="0" err="1"/>
              <a:t>post-vuelo</a:t>
            </a:r>
            <a:r>
              <a:rPr lang="es-ES" dirty="0"/>
              <a:t>.</a:t>
            </a:r>
          </a:p>
          <a:p>
            <a:r>
              <a:rPr lang="es-ES" dirty="0"/>
              <a:t>Finalmente destacar que no se persigue la creación de una aplicación con multitud de opciones y configuraciones como las estaciones terrestres actuales. Más bien, se busca una aplicación sencilla para el usuario que automatice la mayoría de tareas en este tipo de trabajos.</a:t>
            </a:r>
          </a:p>
        </p:txBody>
      </p:sp>
      <p:sp>
        <p:nvSpPr>
          <p:cNvPr id="4" name="Marcador de número de diapositiva 3"/>
          <p:cNvSpPr>
            <a:spLocks noGrp="1"/>
          </p:cNvSpPr>
          <p:nvPr>
            <p:ph type="sldNum" sz="quarter" idx="5"/>
          </p:nvPr>
        </p:nvSpPr>
        <p:spPr/>
        <p:txBody>
          <a:bodyPr/>
          <a:lstStyle/>
          <a:p>
            <a:fld id="{B90480EE-155A-4B65-9092-839ED169A53D}" type="slidenum">
              <a:rPr lang="es-ES" smtClean="0"/>
              <a:t>4</a:t>
            </a:fld>
            <a:endParaRPr lang="es-ES"/>
          </a:p>
        </p:txBody>
      </p:sp>
    </p:spTree>
    <p:extLst>
      <p:ext uri="{BB962C8B-B14F-4D97-AF65-F5344CB8AC3E}">
        <p14:creationId xmlns:p14="http://schemas.microsoft.com/office/powerpoint/2010/main" val="1882259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Dentro de la infraestructura utilizada en el proyecto distinguimos dos segmentos. Estos segmentos, </a:t>
            </a:r>
            <a:r>
              <a:rPr lang="es-ES" b="1" dirty="0"/>
              <a:t>Lado Tierra </a:t>
            </a:r>
            <a:r>
              <a:rPr lang="es-ES" dirty="0"/>
              <a:t>y </a:t>
            </a:r>
            <a:r>
              <a:rPr lang="es-ES" b="1" dirty="0"/>
              <a:t>Lado Aire</a:t>
            </a:r>
            <a:r>
              <a:rPr lang="es-ES" dirty="0"/>
              <a:t>, están compuestos por herramientas </a:t>
            </a:r>
            <a:r>
              <a:rPr lang="es-ES" b="1" dirty="0"/>
              <a:t>software</a:t>
            </a:r>
            <a:r>
              <a:rPr lang="es-ES" dirty="0"/>
              <a:t> y </a:t>
            </a:r>
            <a:r>
              <a:rPr lang="es-ES" b="1" dirty="0"/>
              <a:t>hardware</a:t>
            </a:r>
            <a:r>
              <a:rPr lang="es-ES" dirty="0"/>
              <a:t> que sirven de ingredientes para el sistema global. Entre ambos segmentos se encuentra el protocolo de comunicación. Para este proyecto se ha elegido utilizar el protocolo </a:t>
            </a:r>
            <a:r>
              <a:rPr lang="es-ES" b="1" noProof="0" dirty="0" err="1"/>
              <a:t>MAVLink</a:t>
            </a:r>
            <a:r>
              <a:rPr lang="es-ES" dirty="0"/>
              <a:t>, considerado por muchos como el estándar en robótica aérea. En concreto, la versión actual, </a:t>
            </a:r>
            <a:r>
              <a:rPr lang="es-ES" dirty="0" err="1"/>
              <a:t>MAVLink</a:t>
            </a:r>
            <a:r>
              <a:rPr lang="es-ES" dirty="0"/>
              <a:t> v2, incluye aspectos de seguridad, cifrado, flexibilidad en los mensajes, etc., aunque no todos los autopilotos la soportan.</a:t>
            </a:r>
          </a:p>
          <a:p>
            <a:endParaRPr lang="es-ES" dirty="0"/>
          </a:p>
          <a:p>
            <a:r>
              <a:rPr lang="es-ES" dirty="0"/>
              <a:t>El lado tierra se compone por un ordenador (hardware) donde se ejecuta </a:t>
            </a:r>
            <a:r>
              <a:rPr lang="es-ES" dirty="0" err="1"/>
              <a:t>UAVCommander</a:t>
            </a:r>
            <a:r>
              <a:rPr lang="es-ES" dirty="0"/>
              <a:t>. Entre el software necesario encontramos </a:t>
            </a:r>
            <a:r>
              <a:rPr lang="es-ES" b="1" dirty="0"/>
              <a:t>Ubuntu 18.04 </a:t>
            </a:r>
            <a:r>
              <a:rPr lang="es-ES" dirty="0"/>
              <a:t>como sistema operativo y </a:t>
            </a:r>
            <a:r>
              <a:rPr lang="es-ES" b="1" dirty="0"/>
              <a:t>python3.6</a:t>
            </a:r>
            <a:r>
              <a:rPr lang="es-ES" dirty="0"/>
              <a:t> como lenguaje de desarrollo del software. Entre las librerías de </a:t>
            </a:r>
            <a:r>
              <a:rPr lang="es-ES" dirty="0" err="1"/>
              <a:t>python</a:t>
            </a:r>
            <a:r>
              <a:rPr lang="es-ES" dirty="0"/>
              <a:t> utilizadas destacamos </a:t>
            </a:r>
            <a:r>
              <a:rPr lang="es-ES" b="1" dirty="0"/>
              <a:t>PyQt5</a:t>
            </a:r>
            <a:r>
              <a:rPr lang="es-ES" dirty="0"/>
              <a:t> como biblioteca gráfica, </a:t>
            </a:r>
            <a:r>
              <a:rPr lang="es-ES" b="1" dirty="0" err="1"/>
              <a:t>pyMavlink</a:t>
            </a:r>
            <a:r>
              <a:rPr lang="es-ES" dirty="0"/>
              <a:t> como implementación del protocolo de comunicaciones y </a:t>
            </a:r>
            <a:r>
              <a:rPr lang="es-ES" b="1" dirty="0"/>
              <a:t>GDAL</a:t>
            </a:r>
            <a:r>
              <a:rPr lang="es-ES" dirty="0"/>
              <a:t> como librería para el manejo de mapas geo-referenciados. Otras librerías utilizadas son </a:t>
            </a:r>
            <a:r>
              <a:rPr lang="en-US" dirty="0"/>
              <a:t>math, </a:t>
            </a:r>
            <a:r>
              <a:rPr lang="en-US" dirty="0" err="1"/>
              <a:t>numpy</a:t>
            </a:r>
            <a:r>
              <a:rPr lang="en-US" dirty="0"/>
              <a:t>, threading, json, collections, datetime, time o </a:t>
            </a:r>
            <a:r>
              <a:rPr lang="en-US" dirty="0" err="1"/>
              <a:t>qfi</a:t>
            </a:r>
            <a:r>
              <a:rPr lang="en-US" dirty="0"/>
              <a:t>. </a:t>
            </a:r>
          </a:p>
          <a:p>
            <a:r>
              <a:rPr lang="es-ES" strike="sngStrike" noProof="0" dirty="0"/>
              <a:t>Todo el desarrollo del código se ha realizado siguiendo una metodología en espiral con incidencias y parches utilizando plataformas como GitHub y </a:t>
            </a:r>
            <a:r>
              <a:rPr lang="es-ES" strike="sngStrike" noProof="0" dirty="0" err="1"/>
              <a:t>PyCharm</a:t>
            </a:r>
            <a:r>
              <a:rPr lang="es-ES" strike="sngStrike" noProof="0" dirty="0"/>
              <a:t>.</a:t>
            </a:r>
          </a:p>
          <a:p>
            <a:endParaRPr lang="es-ES" noProof="0" dirty="0"/>
          </a:p>
          <a:p>
            <a:r>
              <a:rPr lang="es-ES" noProof="0" dirty="0"/>
              <a:t>El lado aire está compuesto por la aeronave. Además del tipo de aeronave, también es importante distinguir los elementos de un autopiloto, la controladora hardware y el firmware del mismo. Sin embargo, esta aeronave puede ser real o simulada. Como es lógico pensar, la simulación de la aeronave ofrece muchas ventajas a la hora de realizar pruebas durante el desarrollo.</a:t>
            </a:r>
          </a:p>
          <a:p>
            <a:r>
              <a:rPr lang="es-ES" noProof="0" dirty="0"/>
              <a:t>Entre las aeronaves reales distinguimos dos. Un cuadricóptero, el 3DR Solo, y un ala fija, el </a:t>
            </a:r>
            <a:r>
              <a:rPr lang="es-ES" noProof="0" dirty="0" err="1"/>
              <a:t>Geodrone</a:t>
            </a:r>
            <a:r>
              <a:rPr lang="es-ES" noProof="0" dirty="0"/>
              <a:t> Training, los cuales se han utilizado o se prevé utilizar para validar el software.</a:t>
            </a:r>
          </a:p>
          <a:p>
            <a:r>
              <a:rPr lang="es-ES" noProof="0" dirty="0"/>
              <a:t>Una aeronave simulada esta compuesta por una simulación en software de la controladora (SITL) que se ejecuta en conjunto con el firmware utilizado. En nuestro caso el SITL utilizado es el de PX4. Además, para hacer más completa la simulación y poder observar el comportamiento del </a:t>
            </a:r>
            <a:r>
              <a:rPr lang="es-ES" noProof="0" dirty="0" err="1"/>
              <a:t>drone</a:t>
            </a:r>
            <a:r>
              <a:rPr lang="es-ES" noProof="0" dirty="0"/>
              <a:t>, se puede utilizar un simulador para mostrar esta simulación. En nuestro caso, el simulador utilizado es Gazebo9.</a:t>
            </a:r>
          </a:p>
          <a:p>
            <a:endParaRPr lang="es-ES" noProof="0" dirty="0"/>
          </a:p>
          <a:p>
            <a:r>
              <a:rPr lang="es-ES" noProof="0" dirty="0"/>
              <a:t>Ya tenemos los diferentes ingredientes que componen la aplicación, pasemos a explicar entonces el diseño e implementación del mismo.</a:t>
            </a:r>
          </a:p>
        </p:txBody>
      </p:sp>
      <p:sp>
        <p:nvSpPr>
          <p:cNvPr id="4" name="Marcador de número de diapositiva 3"/>
          <p:cNvSpPr>
            <a:spLocks noGrp="1"/>
          </p:cNvSpPr>
          <p:nvPr>
            <p:ph type="sldNum" sz="quarter" idx="5"/>
          </p:nvPr>
        </p:nvSpPr>
        <p:spPr/>
        <p:txBody>
          <a:bodyPr/>
          <a:lstStyle/>
          <a:p>
            <a:fld id="{B90480EE-155A-4B65-9092-839ED169A53D}" type="slidenum">
              <a:rPr lang="es-ES" smtClean="0"/>
              <a:t>5</a:t>
            </a:fld>
            <a:endParaRPr lang="es-ES"/>
          </a:p>
        </p:txBody>
      </p:sp>
    </p:spTree>
    <p:extLst>
      <p:ext uri="{BB962C8B-B14F-4D97-AF65-F5344CB8AC3E}">
        <p14:creationId xmlns:p14="http://schemas.microsoft.com/office/powerpoint/2010/main" val="2008388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B90480EE-155A-4B65-9092-839ED169A53D}" type="slidenum">
              <a:rPr lang="es-ES" smtClean="0"/>
              <a:t>6</a:t>
            </a:fld>
            <a:endParaRPr lang="es-ES"/>
          </a:p>
        </p:txBody>
      </p:sp>
    </p:spTree>
    <p:extLst>
      <p:ext uri="{BB962C8B-B14F-4D97-AF65-F5344CB8AC3E}">
        <p14:creationId xmlns:p14="http://schemas.microsoft.com/office/powerpoint/2010/main" val="3045199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Iniciamos el segundo bloque presentando el diseño software de la aplicación. Se ha decidido utilizar una estructura en capas. Son tres capas las que configuran el software. Una primera capa de presentación, compuesta por la interfaz gráfica de usuario, que se encarga de mostrar la información al usuario e interaccionar con el mismo. Una segunda capa de negocios que contiene la parte lógica de la aplicación. Y una tercera capa de servicios que integra las diferentes comunicaciones de la aplicación con el exterior.</a:t>
            </a:r>
          </a:p>
          <a:p>
            <a:r>
              <a:rPr lang="es-ES" dirty="0"/>
              <a:t>A su vez, el código se divide en 5 grandes bloques. Estos bloques se explicarán en las sucesivas diapositivas.</a:t>
            </a:r>
          </a:p>
          <a:p>
            <a:r>
              <a:rPr lang="es-ES" dirty="0"/>
              <a:t>Además, la aplicación utiliza cuatro hilos de ejecución para llevar a cabo las diferentes tareas. Un primer hilo principal que tiene asociado el manejo de ventanas (GUI), el sistema de mapeado y el creador de misiones. Un segundo hilo con un manejador de mensajes, que se encarga de recibir los mensajes enviados por la aeronave y extraer la información relevante de los mismos. Finalmente, dos hilos, uno de navegación y otro de posición, que se encargan de actualizar la aplicación con los datos recibidos de la aeronave.</a:t>
            </a:r>
          </a:p>
          <a:p>
            <a:r>
              <a:rPr lang="es-ES" dirty="0"/>
              <a:t>Para ello, hacen uso de las interfaces, donde se almacenan la información recibida o enviada a la aeronave. Más adelante, cuando tratemos el bloque de código del driver, revisitaremos esto mismo y se mostrará alguna imagen que ilustrará esta configuración y relación entre hilos e interfaces.</a:t>
            </a:r>
          </a:p>
        </p:txBody>
      </p:sp>
      <p:sp>
        <p:nvSpPr>
          <p:cNvPr id="4" name="Marcador de número de diapositiva 3"/>
          <p:cNvSpPr>
            <a:spLocks noGrp="1"/>
          </p:cNvSpPr>
          <p:nvPr>
            <p:ph type="sldNum" sz="quarter" idx="5"/>
          </p:nvPr>
        </p:nvSpPr>
        <p:spPr/>
        <p:txBody>
          <a:bodyPr/>
          <a:lstStyle/>
          <a:p>
            <a:fld id="{B90480EE-155A-4B65-9092-839ED169A53D}" type="slidenum">
              <a:rPr lang="es-ES" smtClean="0"/>
              <a:t>7</a:t>
            </a:fld>
            <a:endParaRPr lang="es-ES"/>
          </a:p>
        </p:txBody>
      </p:sp>
    </p:spTree>
    <p:extLst>
      <p:ext uri="{BB962C8B-B14F-4D97-AF65-F5344CB8AC3E}">
        <p14:creationId xmlns:p14="http://schemas.microsoft.com/office/powerpoint/2010/main" val="2802784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Antes de aventurarnos con la implementación de los distintos bloques de código, se muestra un esquema que representa de forma abstracta las clases que componen la aplicación. Se puede observar también los bloques a los que pertenece cada clase e incluso las relaciones entre las clases y bloques. </a:t>
            </a:r>
          </a:p>
        </p:txBody>
      </p:sp>
      <p:sp>
        <p:nvSpPr>
          <p:cNvPr id="4" name="Marcador de número de diapositiva 3"/>
          <p:cNvSpPr>
            <a:spLocks noGrp="1"/>
          </p:cNvSpPr>
          <p:nvPr>
            <p:ph type="sldNum" sz="quarter" idx="5"/>
          </p:nvPr>
        </p:nvSpPr>
        <p:spPr/>
        <p:txBody>
          <a:bodyPr/>
          <a:lstStyle/>
          <a:p>
            <a:fld id="{B90480EE-155A-4B65-9092-839ED169A53D}" type="slidenum">
              <a:rPr lang="es-ES" smtClean="0"/>
              <a:t>8</a:t>
            </a:fld>
            <a:endParaRPr lang="es-ES"/>
          </a:p>
        </p:txBody>
      </p:sp>
    </p:spTree>
    <p:extLst>
      <p:ext uri="{BB962C8B-B14F-4D97-AF65-F5344CB8AC3E}">
        <p14:creationId xmlns:p14="http://schemas.microsoft.com/office/powerpoint/2010/main" val="3662374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interfaz gráfica de la aplicación se organiza en un conjunto de ventanas. La aplicación dispone de una ventana principal, cuatro ventanas secundarias y otras ventanas de carga o diálogos de texto.</a:t>
            </a:r>
          </a:p>
          <a:p>
            <a:r>
              <a:rPr lang="es-ES" dirty="0"/>
              <a:t>La ventana principal se divide en cinco pestañas, cada una dedicada a cada uno de los requisitos funcionales. Esta estructura se consigue mediante el uso de </a:t>
            </a:r>
            <a:r>
              <a:rPr lang="es-ES" i="1" dirty="0" err="1"/>
              <a:t>QWidgets</a:t>
            </a:r>
            <a:r>
              <a:rPr lang="es-ES" dirty="0"/>
              <a:t> (uno para cada pestaña) organizados en </a:t>
            </a:r>
            <a:r>
              <a:rPr lang="es-ES" i="1" dirty="0" err="1"/>
              <a:t>QStackedWidget</a:t>
            </a:r>
            <a:r>
              <a:rPr lang="es-ES" dirty="0"/>
              <a:t>. Esta clase permite cambiar dinámicamente entre </a:t>
            </a:r>
            <a:r>
              <a:rPr lang="es-ES" i="1" dirty="0" err="1"/>
              <a:t>QWidgets</a:t>
            </a:r>
            <a:r>
              <a:rPr lang="es-ES" dirty="0"/>
              <a:t> sin perder la información entre ellos al cambiar de pestaña. Para navegar entre pestañas se dispone de una serie de </a:t>
            </a:r>
            <a:r>
              <a:rPr lang="es-ES" i="1" dirty="0" err="1"/>
              <a:t>QActions</a:t>
            </a:r>
            <a:r>
              <a:rPr lang="es-ES" dirty="0"/>
              <a:t> en un panel de navegación.</a:t>
            </a:r>
          </a:p>
          <a:p>
            <a:r>
              <a:rPr lang="es-ES" dirty="0"/>
              <a:t>Las ventanas recogen acciones que no están contenidas dentro de la ventana principal. Entre estas tareas se encuentran aspectos de configuración, la carga de mapas locales, lista de puntos de paso y los sensores de navegación. A través de la ventana de configuración, se quiere destacar dos aspectos relevantes que incluye la aplicación. En primer lugar, la aplicación posee la capacidad mantener información entre distintas ejecuciones mediante el uso de datos persistentes. Esto se consigue utilizando la clase de Qt5 </a:t>
            </a:r>
            <a:r>
              <a:rPr lang="es-ES" i="1" dirty="0" err="1"/>
              <a:t>QSettings</a:t>
            </a:r>
            <a:r>
              <a:rPr lang="es-ES" dirty="0"/>
              <a:t>. En segundo lugar, la aplicación permite una traducción dinámica de la interfaz gráfica. Actualmente la aplicación se encuentra disponible en castellano y en inglés. Esta traducción durante la ejecución se consigue mediante la clase de Qt </a:t>
            </a:r>
            <a:r>
              <a:rPr lang="es-ES" i="1" dirty="0" err="1"/>
              <a:t>QTranslator</a:t>
            </a:r>
            <a:r>
              <a:rPr lang="es-ES" dirty="0"/>
              <a:t>.</a:t>
            </a:r>
          </a:p>
        </p:txBody>
      </p:sp>
      <p:sp>
        <p:nvSpPr>
          <p:cNvPr id="4" name="Marcador de número de diapositiva 3"/>
          <p:cNvSpPr>
            <a:spLocks noGrp="1"/>
          </p:cNvSpPr>
          <p:nvPr>
            <p:ph type="sldNum" sz="quarter" idx="5"/>
          </p:nvPr>
        </p:nvSpPr>
        <p:spPr/>
        <p:txBody>
          <a:bodyPr/>
          <a:lstStyle/>
          <a:p>
            <a:fld id="{B90480EE-155A-4B65-9092-839ED169A53D}" type="slidenum">
              <a:rPr lang="es-ES" smtClean="0"/>
              <a:t>9</a:t>
            </a:fld>
            <a:endParaRPr lang="es-ES"/>
          </a:p>
        </p:txBody>
      </p:sp>
    </p:spTree>
    <p:extLst>
      <p:ext uri="{BB962C8B-B14F-4D97-AF65-F5344CB8AC3E}">
        <p14:creationId xmlns:p14="http://schemas.microsoft.com/office/powerpoint/2010/main" val="2893323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153F3E-866C-454C-8F6E-D6AC3C9AC295}"/>
              </a:ext>
            </a:extLst>
          </p:cNvPr>
          <p:cNvSpPr>
            <a:spLocks noGrp="1"/>
          </p:cNvSpPr>
          <p:nvPr>
            <p:ph type="ctrTitle"/>
          </p:nvPr>
        </p:nvSpPr>
        <p:spPr>
          <a:xfrm>
            <a:off x="1143000" y="1122363"/>
            <a:ext cx="6858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9E5B4C84-2FAA-46F7-B58D-44482659189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B195A8F1-62E7-4AC6-986E-952719D078EA}"/>
              </a:ext>
            </a:extLst>
          </p:cNvPr>
          <p:cNvSpPr>
            <a:spLocks noGrp="1"/>
          </p:cNvSpPr>
          <p:nvPr>
            <p:ph type="dt" sz="half" idx="10"/>
          </p:nvPr>
        </p:nvSpPr>
        <p:spPr/>
        <p:txBody>
          <a:bodyPr/>
          <a:lstStyle/>
          <a:p>
            <a:fld id="{8D781DD8-3B6F-426A-AA7D-DDAA93BBDBAE}" type="datetimeFigureOut">
              <a:rPr lang="es-ES" smtClean="0"/>
              <a:t>19/04/2020</a:t>
            </a:fld>
            <a:endParaRPr lang="es-ES"/>
          </a:p>
        </p:txBody>
      </p:sp>
      <p:sp>
        <p:nvSpPr>
          <p:cNvPr id="5" name="Marcador de pie de página 4">
            <a:extLst>
              <a:ext uri="{FF2B5EF4-FFF2-40B4-BE49-F238E27FC236}">
                <a16:creationId xmlns:a16="http://schemas.microsoft.com/office/drawing/2014/main" id="{4226FEC3-F38E-44DA-9338-F847083C5F3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A3CB096-39C1-4BA9-87F5-54D3684777B2}"/>
              </a:ext>
            </a:extLst>
          </p:cNvPr>
          <p:cNvSpPr>
            <a:spLocks noGrp="1"/>
          </p:cNvSpPr>
          <p:nvPr>
            <p:ph type="sldNum" sz="quarter" idx="12"/>
          </p:nvPr>
        </p:nvSpPr>
        <p:spPr/>
        <p:txBody>
          <a:bodyPr/>
          <a:lstStyle/>
          <a:p>
            <a:fld id="{55E2932A-429D-4CF1-9AB0-935A12CD1CE0}" type="slidenum">
              <a:rPr lang="es-ES" smtClean="0"/>
              <a:t>‹Nº›</a:t>
            </a:fld>
            <a:endParaRPr lang="es-ES"/>
          </a:p>
        </p:txBody>
      </p:sp>
    </p:spTree>
    <p:extLst>
      <p:ext uri="{BB962C8B-B14F-4D97-AF65-F5344CB8AC3E}">
        <p14:creationId xmlns:p14="http://schemas.microsoft.com/office/powerpoint/2010/main" val="1430336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00384D-DD61-45A7-8D9A-B4C944241A5A}"/>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677FA07D-9E79-4D45-9D77-AA6B26E4CAA6}"/>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FE17368-DCCA-438B-837E-B3739E0F635F}"/>
              </a:ext>
            </a:extLst>
          </p:cNvPr>
          <p:cNvSpPr>
            <a:spLocks noGrp="1"/>
          </p:cNvSpPr>
          <p:nvPr>
            <p:ph type="dt" sz="half" idx="10"/>
          </p:nvPr>
        </p:nvSpPr>
        <p:spPr/>
        <p:txBody>
          <a:bodyPr/>
          <a:lstStyle/>
          <a:p>
            <a:fld id="{8D781DD8-3B6F-426A-AA7D-DDAA93BBDBAE}" type="datetimeFigureOut">
              <a:rPr lang="es-ES" smtClean="0"/>
              <a:t>19/04/2020</a:t>
            </a:fld>
            <a:endParaRPr lang="es-ES"/>
          </a:p>
        </p:txBody>
      </p:sp>
      <p:sp>
        <p:nvSpPr>
          <p:cNvPr id="5" name="Marcador de pie de página 4">
            <a:extLst>
              <a:ext uri="{FF2B5EF4-FFF2-40B4-BE49-F238E27FC236}">
                <a16:creationId xmlns:a16="http://schemas.microsoft.com/office/drawing/2014/main" id="{F60B8C55-0759-4C2F-94B4-2DCF72BED73F}"/>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31EDB38-F76D-467A-8F1F-6C73E71A3838}"/>
              </a:ext>
            </a:extLst>
          </p:cNvPr>
          <p:cNvSpPr>
            <a:spLocks noGrp="1"/>
          </p:cNvSpPr>
          <p:nvPr>
            <p:ph type="sldNum" sz="quarter" idx="12"/>
          </p:nvPr>
        </p:nvSpPr>
        <p:spPr/>
        <p:txBody>
          <a:bodyPr/>
          <a:lstStyle/>
          <a:p>
            <a:fld id="{55E2932A-429D-4CF1-9AB0-935A12CD1CE0}" type="slidenum">
              <a:rPr lang="es-ES" smtClean="0"/>
              <a:t>‹Nº›</a:t>
            </a:fld>
            <a:endParaRPr lang="es-ES"/>
          </a:p>
        </p:txBody>
      </p:sp>
    </p:spTree>
    <p:extLst>
      <p:ext uri="{BB962C8B-B14F-4D97-AF65-F5344CB8AC3E}">
        <p14:creationId xmlns:p14="http://schemas.microsoft.com/office/powerpoint/2010/main" val="226164171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2C39BD-9B64-4423-80AF-925F5F43EED3}"/>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A38C8BEB-E0B7-42FB-AF2C-E7E18B363D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7811F4D6-5125-404D-820E-83172E08B7E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7B6A78B-C72F-432B-B87F-46C302079CA1}"/>
              </a:ext>
            </a:extLst>
          </p:cNvPr>
          <p:cNvSpPr>
            <a:spLocks noGrp="1"/>
          </p:cNvSpPr>
          <p:nvPr>
            <p:ph type="dt" sz="half" idx="10"/>
          </p:nvPr>
        </p:nvSpPr>
        <p:spPr/>
        <p:txBody>
          <a:bodyPr/>
          <a:lstStyle/>
          <a:p>
            <a:fld id="{A33B547D-B0B6-43B8-901B-BD83B4954636}" type="datetimeFigureOut">
              <a:rPr lang="es-ES" smtClean="0"/>
              <a:t>19/04/2020</a:t>
            </a:fld>
            <a:endParaRPr lang="es-ES"/>
          </a:p>
        </p:txBody>
      </p:sp>
      <p:sp>
        <p:nvSpPr>
          <p:cNvPr id="6" name="Marcador de pie de página 5">
            <a:extLst>
              <a:ext uri="{FF2B5EF4-FFF2-40B4-BE49-F238E27FC236}">
                <a16:creationId xmlns:a16="http://schemas.microsoft.com/office/drawing/2014/main" id="{009C6321-1CC7-4D9C-AB03-0AFF804700E1}"/>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381F3C5C-F8F6-4BD8-A1EC-ABE33E10E361}"/>
              </a:ext>
            </a:extLst>
          </p:cNvPr>
          <p:cNvSpPr>
            <a:spLocks noGrp="1"/>
          </p:cNvSpPr>
          <p:nvPr>
            <p:ph type="sldNum" sz="quarter" idx="12"/>
          </p:nvPr>
        </p:nvSpPr>
        <p:spPr/>
        <p:txBody>
          <a:bodyPr/>
          <a:lstStyle/>
          <a:p>
            <a:fld id="{522C9AF6-BDFD-4D49-8D99-ADFB8C7AA24D}" type="slidenum">
              <a:rPr lang="es-ES" smtClean="0"/>
              <a:t>‹Nº›</a:t>
            </a:fld>
            <a:endParaRPr lang="es-ES"/>
          </a:p>
        </p:txBody>
      </p:sp>
    </p:spTree>
    <p:extLst>
      <p:ext uri="{BB962C8B-B14F-4D97-AF65-F5344CB8AC3E}">
        <p14:creationId xmlns:p14="http://schemas.microsoft.com/office/powerpoint/2010/main" val="54032888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D4E59F-2F66-4FA7-AA90-138610DBD1B0}"/>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15EDC61A-6BE8-4B15-8B52-5BC5FE651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20B2A8C6-4AB0-4234-8FAE-EEB4A506396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E8A5006-1BB7-43BC-9517-9D3BD50D4982}"/>
              </a:ext>
            </a:extLst>
          </p:cNvPr>
          <p:cNvSpPr>
            <a:spLocks noGrp="1"/>
          </p:cNvSpPr>
          <p:nvPr>
            <p:ph type="dt" sz="half" idx="10"/>
          </p:nvPr>
        </p:nvSpPr>
        <p:spPr/>
        <p:txBody>
          <a:bodyPr/>
          <a:lstStyle/>
          <a:p>
            <a:fld id="{A33B547D-B0B6-43B8-901B-BD83B4954636}" type="datetimeFigureOut">
              <a:rPr lang="es-ES" smtClean="0"/>
              <a:t>19/04/2020</a:t>
            </a:fld>
            <a:endParaRPr lang="es-ES"/>
          </a:p>
        </p:txBody>
      </p:sp>
      <p:sp>
        <p:nvSpPr>
          <p:cNvPr id="6" name="Marcador de pie de página 5">
            <a:extLst>
              <a:ext uri="{FF2B5EF4-FFF2-40B4-BE49-F238E27FC236}">
                <a16:creationId xmlns:a16="http://schemas.microsoft.com/office/drawing/2014/main" id="{4F4F28D7-61CA-4B51-8C03-C74A35D71448}"/>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90864457-7E91-4426-9280-040C0B0817A8}"/>
              </a:ext>
            </a:extLst>
          </p:cNvPr>
          <p:cNvSpPr>
            <a:spLocks noGrp="1"/>
          </p:cNvSpPr>
          <p:nvPr>
            <p:ph type="sldNum" sz="quarter" idx="12"/>
          </p:nvPr>
        </p:nvSpPr>
        <p:spPr/>
        <p:txBody>
          <a:bodyPr/>
          <a:lstStyle/>
          <a:p>
            <a:fld id="{522C9AF6-BDFD-4D49-8D99-ADFB8C7AA24D}" type="slidenum">
              <a:rPr lang="es-ES" smtClean="0"/>
              <a:t>‹Nº›</a:t>
            </a:fld>
            <a:endParaRPr lang="es-ES"/>
          </a:p>
        </p:txBody>
      </p:sp>
    </p:spTree>
    <p:extLst>
      <p:ext uri="{BB962C8B-B14F-4D97-AF65-F5344CB8AC3E}">
        <p14:creationId xmlns:p14="http://schemas.microsoft.com/office/powerpoint/2010/main" val="238590809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BF49A1-A468-4023-9357-58962DAF8439}"/>
              </a:ext>
            </a:extLst>
          </p:cNvPr>
          <p:cNvSpPr>
            <a:spLocks noGrp="1"/>
          </p:cNvSpPr>
          <p:nvPr>
            <p:ph type="ctrTitle"/>
          </p:nvPr>
        </p:nvSpPr>
        <p:spPr>
          <a:xfrm>
            <a:off x="1143000" y="1122363"/>
            <a:ext cx="6858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2737110B-4269-4360-8571-FF6618F284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82A61DD7-8E5C-4B49-B1CB-92BC1BF3AA35}"/>
              </a:ext>
            </a:extLst>
          </p:cNvPr>
          <p:cNvSpPr>
            <a:spLocks noGrp="1"/>
          </p:cNvSpPr>
          <p:nvPr>
            <p:ph type="dt" sz="half" idx="10"/>
          </p:nvPr>
        </p:nvSpPr>
        <p:spPr/>
        <p:txBody>
          <a:bodyPr/>
          <a:lstStyle/>
          <a:p>
            <a:fld id="{90FCA5F5-502E-4F20-A03A-F25BDC86412D}" type="datetimeFigureOut">
              <a:rPr lang="es-ES" smtClean="0"/>
              <a:t>19/04/2020</a:t>
            </a:fld>
            <a:endParaRPr lang="es-ES"/>
          </a:p>
        </p:txBody>
      </p:sp>
      <p:sp>
        <p:nvSpPr>
          <p:cNvPr id="5" name="Marcador de pie de página 4">
            <a:extLst>
              <a:ext uri="{FF2B5EF4-FFF2-40B4-BE49-F238E27FC236}">
                <a16:creationId xmlns:a16="http://schemas.microsoft.com/office/drawing/2014/main" id="{DAA0AB37-171A-4188-B760-20F4DB98B00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A1A4A1B-9356-4F57-8110-1D3A44000411}"/>
              </a:ext>
            </a:extLst>
          </p:cNvPr>
          <p:cNvSpPr>
            <a:spLocks noGrp="1"/>
          </p:cNvSpPr>
          <p:nvPr>
            <p:ph type="sldNum" sz="quarter" idx="12"/>
          </p:nvPr>
        </p:nvSpPr>
        <p:spPr/>
        <p:txBody>
          <a:bodyPr/>
          <a:lstStyle/>
          <a:p>
            <a:fld id="{E0CE5165-25A3-4AAC-9D58-5AF626FC703B}" type="slidenum">
              <a:rPr lang="es-ES" smtClean="0"/>
              <a:t>‹Nº›</a:t>
            </a:fld>
            <a:endParaRPr lang="es-ES"/>
          </a:p>
        </p:txBody>
      </p:sp>
    </p:spTree>
    <p:extLst>
      <p:ext uri="{BB962C8B-B14F-4D97-AF65-F5344CB8AC3E}">
        <p14:creationId xmlns:p14="http://schemas.microsoft.com/office/powerpoint/2010/main" val="267340785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F8222F-DD28-4683-8DA4-6CBAB1142A22}"/>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1534E561-6083-44B7-91B8-A36F7253D3B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F0BBF13-CA53-4AF3-A0B7-7C0A186CAE80}"/>
              </a:ext>
            </a:extLst>
          </p:cNvPr>
          <p:cNvSpPr>
            <a:spLocks noGrp="1"/>
          </p:cNvSpPr>
          <p:nvPr>
            <p:ph type="dt" sz="half" idx="10"/>
          </p:nvPr>
        </p:nvSpPr>
        <p:spPr/>
        <p:txBody>
          <a:bodyPr/>
          <a:lstStyle/>
          <a:p>
            <a:fld id="{90FCA5F5-502E-4F20-A03A-F25BDC86412D}" type="datetimeFigureOut">
              <a:rPr lang="es-ES" smtClean="0"/>
              <a:t>19/04/2020</a:t>
            </a:fld>
            <a:endParaRPr lang="es-ES"/>
          </a:p>
        </p:txBody>
      </p:sp>
      <p:sp>
        <p:nvSpPr>
          <p:cNvPr id="5" name="Marcador de pie de página 4">
            <a:extLst>
              <a:ext uri="{FF2B5EF4-FFF2-40B4-BE49-F238E27FC236}">
                <a16:creationId xmlns:a16="http://schemas.microsoft.com/office/drawing/2014/main" id="{0351730B-CC2D-48E9-9579-57371B1E7E3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37A1B4D-E9F1-40DA-B843-52BD0C662922}"/>
              </a:ext>
            </a:extLst>
          </p:cNvPr>
          <p:cNvSpPr>
            <a:spLocks noGrp="1"/>
          </p:cNvSpPr>
          <p:nvPr>
            <p:ph type="sldNum" sz="quarter" idx="12"/>
          </p:nvPr>
        </p:nvSpPr>
        <p:spPr/>
        <p:txBody>
          <a:bodyPr/>
          <a:lstStyle/>
          <a:p>
            <a:fld id="{E0CE5165-25A3-4AAC-9D58-5AF626FC703B}" type="slidenum">
              <a:rPr lang="es-ES" smtClean="0"/>
              <a:t>‹Nº›</a:t>
            </a:fld>
            <a:endParaRPr lang="es-ES"/>
          </a:p>
        </p:txBody>
      </p:sp>
    </p:spTree>
    <p:extLst>
      <p:ext uri="{BB962C8B-B14F-4D97-AF65-F5344CB8AC3E}">
        <p14:creationId xmlns:p14="http://schemas.microsoft.com/office/powerpoint/2010/main" val="241184607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BD0590-581A-47A7-BC7B-994912A401CF}"/>
              </a:ext>
            </a:extLst>
          </p:cNvPr>
          <p:cNvSpPr>
            <a:spLocks noGrp="1"/>
          </p:cNvSpPr>
          <p:nvPr>
            <p:ph type="title"/>
          </p:nvPr>
        </p:nvSpPr>
        <p:spPr>
          <a:xfrm>
            <a:off x="623888" y="1709738"/>
            <a:ext cx="78867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EB29BFCC-944D-4CA3-841B-0975D9F61CD8}"/>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2FA6DB53-8A8B-4529-A6A4-13FE996FFB32}"/>
              </a:ext>
            </a:extLst>
          </p:cNvPr>
          <p:cNvSpPr>
            <a:spLocks noGrp="1"/>
          </p:cNvSpPr>
          <p:nvPr>
            <p:ph type="dt" sz="half" idx="10"/>
          </p:nvPr>
        </p:nvSpPr>
        <p:spPr/>
        <p:txBody>
          <a:bodyPr/>
          <a:lstStyle/>
          <a:p>
            <a:fld id="{90FCA5F5-502E-4F20-A03A-F25BDC86412D}" type="datetimeFigureOut">
              <a:rPr lang="es-ES" smtClean="0"/>
              <a:t>19/04/2020</a:t>
            </a:fld>
            <a:endParaRPr lang="es-ES"/>
          </a:p>
        </p:txBody>
      </p:sp>
      <p:sp>
        <p:nvSpPr>
          <p:cNvPr id="5" name="Marcador de pie de página 4">
            <a:extLst>
              <a:ext uri="{FF2B5EF4-FFF2-40B4-BE49-F238E27FC236}">
                <a16:creationId xmlns:a16="http://schemas.microsoft.com/office/drawing/2014/main" id="{DB1B8280-570D-438E-A5B0-181195A6E0B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187900CE-16AA-4529-A740-6DBAEA67D768}"/>
              </a:ext>
            </a:extLst>
          </p:cNvPr>
          <p:cNvSpPr>
            <a:spLocks noGrp="1"/>
          </p:cNvSpPr>
          <p:nvPr>
            <p:ph type="sldNum" sz="quarter" idx="12"/>
          </p:nvPr>
        </p:nvSpPr>
        <p:spPr/>
        <p:txBody>
          <a:bodyPr/>
          <a:lstStyle/>
          <a:p>
            <a:fld id="{E0CE5165-25A3-4AAC-9D58-5AF626FC703B}" type="slidenum">
              <a:rPr lang="es-ES" smtClean="0"/>
              <a:t>‹Nº›</a:t>
            </a:fld>
            <a:endParaRPr lang="es-ES"/>
          </a:p>
        </p:txBody>
      </p:sp>
    </p:spTree>
    <p:extLst>
      <p:ext uri="{BB962C8B-B14F-4D97-AF65-F5344CB8AC3E}">
        <p14:creationId xmlns:p14="http://schemas.microsoft.com/office/powerpoint/2010/main" val="346215035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868C87-6798-4FC4-889B-5AFAFD9B6F57}"/>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A63A294E-6AFE-4E3C-ABC7-0A8A0681057E}"/>
              </a:ext>
            </a:extLst>
          </p:cNvPr>
          <p:cNvSpPr>
            <a:spLocks noGrp="1"/>
          </p:cNvSpPr>
          <p:nvPr>
            <p:ph sz="half" idx="1"/>
          </p:nvPr>
        </p:nvSpPr>
        <p:spPr>
          <a:xfrm>
            <a:off x="62865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61CC09A8-4ADD-4C66-9FE5-E21E7C4EF512}"/>
              </a:ext>
            </a:extLst>
          </p:cNvPr>
          <p:cNvSpPr>
            <a:spLocks noGrp="1"/>
          </p:cNvSpPr>
          <p:nvPr>
            <p:ph sz="half" idx="2"/>
          </p:nvPr>
        </p:nvSpPr>
        <p:spPr>
          <a:xfrm>
            <a:off x="464820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81E7C980-E80F-4CD4-ADEE-2B8533C74D3D}"/>
              </a:ext>
            </a:extLst>
          </p:cNvPr>
          <p:cNvSpPr>
            <a:spLocks noGrp="1"/>
          </p:cNvSpPr>
          <p:nvPr>
            <p:ph type="dt" sz="half" idx="10"/>
          </p:nvPr>
        </p:nvSpPr>
        <p:spPr/>
        <p:txBody>
          <a:bodyPr/>
          <a:lstStyle/>
          <a:p>
            <a:fld id="{90FCA5F5-502E-4F20-A03A-F25BDC86412D}" type="datetimeFigureOut">
              <a:rPr lang="es-ES" smtClean="0"/>
              <a:t>19/04/2020</a:t>
            </a:fld>
            <a:endParaRPr lang="es-ES"/>
          </a:p>
        </p:txBody>
      </p:sp>
      <p:sp>
        <p:nvSpPr>
          <p:cNvPr id="6" name="Marcador de pie de página 5">
            <a:extLst>
              <a:ext uri="{FF2B5EF4-FFF2-40B4-BE49-F238E27FC236}">
                <a16:creationId xmlns:a16="http://schemas.microsoft.com/office/drawing/2014/main" id="{C93224C6-F948-4AAF-AA8B-C5614E160112}"/>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F083840B-2AE7-4FEE-B553-BA165EAEDC68}"/>
              </a:ext>
            </a:extLst>
          </p:cNvPr>
          <p:cNvSpPr>
            <a:spLocks noGrp="1"/>
          </p:cNvSpPr>
          <p:nvPr>
            <p:ph type="sldNum" sz="quarter" idx="12"/>
          </p:nvPr>
        </p:nvSpPr>
        <p:spPr/>
        <p:txBody>
          <a:bodyPr/>
          <a:lstStyle/>
          <a:p>
            <a:fld id="{E0CE5165-25A3-4AAC-9D58-5AF626FC703B}" type="slidenum">
              <a:rPr lang="es-ES" smtClean="0"/>
              <a:t>‹Nº›</a:t>
            </a:fld>
            <a:endParaRPr lang="es-ES"/>
          </a:p>
        </p:txBody>
      </p:sp>
    </p:spTree>
    <p:extLst>
      <p:ext uri="{BB962C8B-B14F-4D97-AF65-F5344CB8AC3E}">
        <p14:creationId xmlns:p14="http://schemas.microsoft.com/office/powerpoint/2010/main" val="163684624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ED2F18-E959-4658-96AE-674A2030D11E}"/>
              </a:ext>
            </a:extLst>
          </p:cNvPr>
          <p:cNvSpPr>
            <a:spLocks noGrp="1"/>
          </p:cNvSpPr>
          <p:nvPr>
            <p:ph type="title"/>
          </p:nvPr>
        </p:nvSpPr>
        <p:spPr>
          <a:xfrm>
            <a:off x="630238" y="365125"/>
            <a:ext cx="78867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A9B6693C-5086-44C5-A7CF-77B7232ACFE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8CCEA0A7-01A5-45B1-A573-BFC2D1E6017A}"/>
              </a:ext>
            </a:extLst>
          </p:cNvPr>
          <p:cNvSpPr>
            <a:spLocks noGrp="1"/>
          </p:cNvSpPr>
          <p:nvPr>
            <p:ph sz="half" idx="2"/>
          </p:nvPr>
        </p:nvSpPr>
        <p:spPr>
          <a:xfrm>
            <a:off x="630238" y="2505075"/>
            <a:ext cx="386873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DFF77CEE-3997-4EDC-B14A-429BD1B957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7D4F2E9B-B94D-4572-83B0-16D533B943D0}"/>
              </a:ext>
            </a:extLst>
          </p:cNvPr>
          <p:cNvSpPr>
            <a:spLocks noGrp="1"/>
          </p:cNvSpPr>
          <p:nvPr>
            <p:ph sz="quarter" idx="4"/>
          </p:nvPr>
        </p:nvSpPr>
        <p:spPr>
          <a:xfrm>
            <a:off x="4629150" y="2505075"/>
            <a:ext cx="38877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E3F3B3B6-F383-4281-946E-731B445FAD7E}"/>
              </a:ext>
            </a:extLst>
          </p:cNvPr>
          <p:cNvSpPr>
            <a:spLocks noGrp="1"/>
          </p:cNvSpPr>
          <p:nvPr>
            <p:ph type="dt" sz="half" idx="10"/>
          </p:nvPr>
        </p:nvSpPr>
        <p:spPr/>
        <p:txBody>
          <a:bodyPr/>
          <a:lstStyle/>
          <a:p>
            <a:fld id="{90FCA5F5-502E-4F20-A03A-F25BDC86412D}" type="datetimeFigureOut">
              <a:rPr lang="es-ES" smtClean="0"/>
              <a:t>19/04/2020</a:t>
            </a:fld>
            <a:endParaRPr lang="es-ES"/>
          </a:p>
        </p:txBody>
      </p:sp>
      <p:sp>
        <p:nvSpPr>
          <p:cNvPr id="8" name="Marcador de pie de página 7">
            <a:extLst>
              <a:ext uri="{FF2B5EF4-FFF2-40B4-BE49-F238E27FC236}">
                <a16:creationId xmlns:a16="http://schemas.microsoft.com/office/drawing/2014/main" id="{6EFF4FC1-9D8A-4419-A58D-999EBB5B4AEA}"/>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54EA20E0-5056-48FC-A92D-E74F201902D5}"/>
              </a:ext>
            </a:extLst>
          </p:cNvPr>
          <p:cNvSpPr>
            <a:spLocks noGrp="1"/>
          </p:cNvSpPr>
          <p:nvPr>
            <p:ph type="sldNum" sz="quarter" idx="12"/>
          </p:nvPr>
        </p:nvSpPr>
        <p:spPr/>
        <p:txBody>
          <a:bodyPr/>
          <a:lstStyle/>
          <a:p>
            <a:fld id="{E0CE5165-25A3-4AAC-9D58-5AF626FC703B}" type="slidenum">
              <a:rPr lang="es-ES" smtClean="0"/>
              <a:t>‹Nº›</a:t>
            </a:fld>
            <a:endParaRPr lang="es-ES"/>
          </a:p>
        </p:txBody>
      </p:sp>
    </p:spTree>
    <p:extLst>
      <p:ext uri="{BB962C8B-B14F-4D97-AF65-F5344CB8AC3E}">
        <p14:creationId xmlns:p14="http://schemas.microsoft.com/office/powerpoint/2010/main" val="281536019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E4FB78-ECCE-4A8F-ABD8-D9ABA3236918}"/>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29AE644E-4A87-4B09-A8FE-67E4AFD3A12B}"/>
              </a:ext>
            </a:extLst>
          </p:cNvPr>
          <p:cNvSpPr>
            <a:spLocks noGrp="1"/>
          </p:cNvSpPr>
          <p:nvPr>
            <p:ph type="dt" sz="half" idx="10"/>
          </p:nvPr>
        </p:nvSpPr>
        <p:spPr/>
        <p:txBody>
          <a:bodyPr/>
          <a:lstStyle/>
          <a:p>
            <a:fld id="{90FCA5F5-502E-4F20-A03A-F25BDC86412D}" type="datetimeFigureOut">
              <a:rPr lang="es-ES" smtClean="0"/>
              <a:t>19/04/2020</a:t>
            </a:fld>
            <a:endParaRPr lang="es-ES"/>
          </a:p>
        </p:txBody>
      </p:sp>
      <p:sp>
        <p:nvSpPr>
          <p:cNvPr id="4" name="Marcador de pie de página 3">
            <a:extLst>
              <a:ext uri="{FF2B5EF4-FFF2-40B4-BE49-F238E27FC236}">
                <a16:creationId xmlns:a16="http://schemas.microsoft.com/office/drawing/2014/main" id="{16DE1F44-8FF8-4D4E-9903-610E47372529}"/>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5765C3A3-3CF0-461A-B552-717D85582D68}"/>
              </a:ext>
            </a:extLst>
          </p:cNvPr>
          <p:cNvSpPr>
            <a:spLocks noGrp="1"/>
          </p:cNvSpPr>
          <p:nvPr>
            <p:ph type="sldNum" sz="quarter" idx="12"/>
          </p:nvPr>
        </p:nvSpPr>
        <p:spPr/>
        <p:txBody>
          <a:bodyPr/>
          <a:lstStyle/>
          <a:p>
            <a:fld id="{E0CE5165-25A3-4AAC-9D58-5AF626FC703B}" type="slidenum">
              <a:rPr lang="es-ES" smtClean="0"/>
              <a:t>‹Nº›</a:t>
            </a:fld>
            <a:endParaRPr lang="es-ES"/>
          </a:p>
        </p:txBody>
      </p:sp>
    </p:spTree>
    <p:extLst>
      <p:ext uri="{BB962C8B-B14F-4D97-AF65-F5344CB8AC3E}">
        <p14:creationId xmlns:p14="http://schemas.microsoft.com/office/powerpoint/2010/main" val="25025107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F60C5DF0-5829-419E-A3BF-27DB0265C6D5}"/>
              </a:ext>
            </a:extLst>
          </p:cNvPr>
          <p:cNvSpPr>
            <a:spLocks noGrp="1"/>
          </p:cNvSpPr>
          <p:nvPr>
            <p:ph type="dt" sz="half" idx="10"/>
          </p:nvPr>
        </p:nvSpPr>
        <p:spPr/>
        <p:txBody>
          <a:bodyPr/>
          <a:lstStyle/>
          <a:p>
            <a:fld id="{90FCA5F5-502E-4F20-A03A-F25BDC86412D}" type="datetimeFigureOut">
              <a:rPr lang="es-ES" smtClean="0"/>
              <a:t>19/04/2020</a:t>
            </a:fld>
            <a:endParaRPr lang="es-ES"/>
          </a:p>
        </p:txBody>
      </p:sp>
      <p:sp>
        <p:nvSpPr>
          <p:cNvPr id="3" name="Marcador de pie de página 2">
            <a:extLst>
              <a:ext uri="{FF2B5EF4-FFF2-40B4-BE49-F238E27FC236}">
                <a16:creationId xmlns:a16="http://schemas.microsoft.com/office/drawing/2014/main" id="{CB3C77AA-39A3-465F-9B44-9E7F0F4C3B35}"/>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BE1B7D41-A654-40F0-B335-B8FF8271515A}"/>
              </a:ext>
            </a:extLst>
          </p:cNvPr>
          <p:cNvSpPr>
            <a:spLocks noGrp="1"/>
          </p:cNvSpPr>
          <p:nvPr>
            <p:ph type="sldNum" sz="quarter" idx="12"/>
          </p:nvPr>
        </p:nvSpPr>
        <p:spPr/>
        <p:txBody>
          <a:bodyPr/>
          <a:lstStyle/>
          <a:p>
            <a:fld id="{E0CE5165-25A3-4AAC-9D58-5AF626FC703B}" type="slidenum">
              <a:rPr lang="es-ES" smtClean="0"/>
              <a:t>‹Nº›</a:t>
            </a:fld>
            <a:endParaRPr lang="es-ES"/>
          </a:p>
        </p:txBody>
      </p:sp>
    </p:spTree>
    <p:extLst>
      <p:ext uri="{BB962C8B-B14F-4D97-AF65-F5344CB8AC3E}">
        <p14:creationId xmlns:p14="http://schemas.microsoft.com/office/powerpoint/2010/main" val="48888152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2F8072-E3BD-429B-AD54-3A08C3532265}"/>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82C9F200-9C7D-4DD1-AF7B-71CA01FB233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EA3B9E3A-C60E-4069-BBA3-BEA17F55EB4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610E8CF-544E-4832-B5D1-4C1739777B04}"/>
              </a:ext>
            </a:extLst>
          </p:cNvPr>
          <p:cNvSpPr>
            <a:spLocks noGrp="1"/>
          </p:cNvSpPr>
          <p:nvPr>
            <p:ph type="dt" sz="half" idx="10"/>
          </p:nvPr>
        </p:nvSpPr>
        <p:spPr/>
        <p:txBody>
          <a:bodyPr/>
          <a:lstStyle/>
          <a:p>
            <a:fld id="{90FCA5F5-502E-4F20-A03A-F25BDC86412D}" type="datetimeFigureOut">
              <a:rPr lang="es-ES" smtClean="0"/>
              <a:t>19/04/2020</a:t>
            </a:fld>
            <a:endParaRPr lang="es-ES"/>
          </a:p>
        </p:txBody>
      </p:sp>
      <p:sp>
        <p:nvSpPr>
          <p:cNvPr id="6" name="Marcador de pie de página 5">
            <a:extLst>
              <a:ext uri="{FF2B5EF4-FFF2-40B4-BE49-F238E27FC236}">
                <a16:creationId xmlns:a16="http://schemas.microsoft.com/office/drawing/2014/main" id="{7903F2BD-6C8E-4B5A-A46E-3717766B765B}"/>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1134A748-C92D-4A85-B0FE-BD0A5210E7AE}"/>
              </a:ext>
            </a:extLst>
          </p:cNvPr>
          <p:cNvSpPr>
            <a:spLocks noGrp="1"/>
          </p:cNvSpPr>
          <p:nvPr>
            <p:ph type="sldNum" sz="quarter" idx="12"/>
          </p:nvPr>
        </p:nvSpPr>
        <p:spPr/>
        <p:txBody>
          <a:bodyPr/>
          <a:lstStyle/>
          <a:p>
            <a:fld id="{E0CE5165-25A3-4AAC-9D58-5AF626FC703B}" type="slidenum">
              <a:rPr lang="es-ES" smtClean="0"/>
              <a:t>‹Nº›</a:t>
            </a:fld>
            <a:endParaRPr lang="es-ES"/>
          </a:p>
        </p:txBody>
      </p:sp>
    </p:spTree>
    <p:extLst>
      <p:ext uri="{BB962C8B-B14F-4D97-AF65-F5344CB8AC3E}">
        <p14:creationId xmlns:p14="http://schemas.microsoft.com/office/powerpoint/2010/main" val="35236003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C33AC04-2761-476A-9170-11B49E1DCE29}"/>
              </a:ext>
            </a:extLst>
          </p:cNvPr>
          <p:cNvSpPr>
            <a:spLocks noGrp="1"/>
          </p:cNvSpPr>
          <p:nvPr>
            <p:ph type="title" orient="vert"/>
          </p:nvPr>
        </p:nvSpPr>
        <p:spPr>
          <a:xfrm>
            <a:off x="6543675" y="365125"/>
            <a:ext cx="1971675"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881DB95A-647C-4154-A0D6-6AC03542F3CE}"/>
              </a:ext>
            </a:extLst>
          </p:cNvPr>
          <p:cNvSpPr>
            <a:spLocks noGrp="1"/>
          </p:cNvSpPr>
          <p:nvPr>
            <p:ph type="body" orient="vert" idx="1"/>
          </p:nvPr>
        </p:nvSpPr>
        <p:spPr>
          <a:xfrm>
            <a:off x="628650" y="365125"/>
            <a:ext cx="5762625"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CBDD7802-8887-46E4-8BF7-1DE41B8D2285}"/>
              </a:ext>
            </a:extLst>
          </p:cNvPr>
          <p:cNvSpPr>
            <a:spLocks noGrp="1"/>
          </p:cNvSpPr>
          <p:nvPr>
            <p:ph type="dt" sz="half" idx="10"/>
          </p:nvPr>
        </p:nvSpPr>
        <p:spPr/>
        <p:txBody>
          <a:bodyPr/>
          <a:lstStyle/>
          <a:p>
            <a:fld id="{8D781DD8-3B6F-426A-AA7D-DDAA93BBDBAE}" type="datetimeFigureOut">
              <a:rPr lang="es-ES" smtClean="0"/>
              <a:t>19/04/2020</a:t>
            </a:fld>
            <a:endParaRPr lang="es-ES"/>
          </a:p>
        </p:txBody>
      </p:sp>
      <p:sp>
        <p:nvSpPr>
          <p:cNvPr id="5" name="Marcador de pie de página 4">
            <a:extLst>
              <a:ext uri="{FF2B5EF4-FFF2-40B4-BE49-F238E27FC236}">
                <a16:creationId xmlns:a16="http://schemas.microsoft.com/office/drawing/2014/main" id="{57F5C944-9721-4531-BDFF-E2476600B50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B280A22-3D1D-49E7-BACB-AD594CCCCFBE}"/>
              </a:ext>
            </a:extLst>
          </p:cNvPr>
          <p:cNvSpPr>
            <a:spLocks noGrp="1"/>
          </p:cNvSpPr>
          <p:nvPr>
            <p:ph type="sldNum" sz="quarter" idx="12"/>
          </p:nvPr>
        </p:nvSpPr>
        <p:spPr/>
        <p:txBody>
          <a:bodyPr/>
          <a:lstStyle/>
          <a:p>
            <a:fld id="{55E2932A-429D-4CF1-9AB0-935A12CD1CE0}" type="slidenum">
              <a:rPr lang="es-ES" smtClean="0"/>
              <a:t>‹Nº›</a:t>
            </a:fld>
            <a:endParaRPr lang="es-ES"/>
          </a:p>
        </p:txBody>
      </p:sp>
    </p:spTree>
    <p:extLst>
      <p:ext uri="{BB962C8B-B14F-4D97-AF65-F5344CB8AC3E}">
        <p14:creationId xmlns:p14="http://schemas.microsoft.com/office/powerpoint/2010/main" val="177620982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8A5597-5EBA-4311-A154-E0D92D5F76B5}"/>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0C74D9C7-0BEF-48F1-A0B0-C448FDBB7C9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78D04FEF-E20A-41C1-992E-9041ECA9A8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4223FD1-11EE-44DC-9F0F-1E728176C33F}"/>
              </a:ext>
            </a:extLst>
          </p:cNvPr>
          <p:cNvSpPr>
            <a:spLocks noGrp="1"/>
          </p:cNvSpPr>
          <p:nvPr>
            <p:ph type="dt" sz="half" idx="10"/>
          </p:nvPr>
        </p:nvSpPr>
        <p:spPr/>
        <p:txBody>
          <a:bodyPr/>
          <a:lstStyle/>
          <a:p>
            <a:fld id="{90FCA5F5-502E-4F20-A03A-F25BDC86412D}" type="datetimeFigureOut">
              <a:rPr lang="es-ES" smtClean="0"/>
              <a:t>19/04/2020</a:t>
            </a:fld>
            <a:endParaRPr lang="es-ES"/>
          </a:p>
        </p:txBody>
      </p:sp>
      <p:sp>
        <p:nvSpPr>
          <p:cNvPr id="6" name="Marcador de pie de página 5">
            <a:extLst>
              <a:ext uri="{FF2B5EF4-FFF2-40B4-BE49-F238E27FC236}">
                <a16:creationId xmlns:a16="http://schemas.microsoft.com/office/drawing/2014/main" id="{4DA5D19E-0AFA-4C5D-A660-D9ED8830E20F}"/>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BFF95942-09F1-40CC-99E9-6EE8391E69A1}"/>
              </a:ext>
            </a:extLst>
          </p:cNvPr>
          <p:cNvSpPr>
            <a:spLocks noGrp="1"/>
          </p:cNvSpPr>
          <p:nvPr>
            <p:ph type="sldNum" sz="quarter" idx="12"/>
          </p:nvPr>
        </p:nvSpPr>
        <p:spPr/>
        <p:txBody>
          <a:bodyPr/>
          <a:lstStyle/>
          <a:p>
            <a:fld id="{E0CE5165-25A3-4AAC-9D58-5AF626FC703B}" type="slidenum">
              <a:rPr lang="es-ES" smtClean="0"/>
              <a:t>‹Nº›</a:t>
            </a:fld>
            <a:endParaRPr lang="es-ES"/>
          </a:p>
        </p:txBody>
      </p:sp>
    </p:spTree>
    <p:extLst>
      <p:ext uri="{BB962C8B-B14F-4D97-AF65-F5344CB8AC3E}">
        <p14:creationId xmlns:p14="http://schemas.microsoft.com/office/powerpoint/2010/main" val="299341805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1D75D6-9D20-4183-AA12-B9826B664560}"/>
              </a:ext>
            </a:extLst>
          </p:cNvPr>
          <p:cNvSpPr>
            <a:spLocks noGrp="1"/>
          </p:cNvSpPr>
          <p:nvPr>
            <p:ph type="ctrTitle"/>
          </p:nvPr>
        </p:nvSpPr>
        <p:spPr>
          <a:xfrm>
            <a:off x="1143000" y="1122363"/>
            <a:ext cx="6858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E1D03BB9-085E-484F-B90D-B74054E1AEE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3C69700E-15E6-4A5D-BC64-425D2AB19A6B}"/>
              </a:ext>
            </a:extLst>
          </p:cNvPr>
          <p:cNvSpPr>
            <a:spLocks noGrp="1"/>
          </p:cNvSpPr>
          <p:nvPr>
            <p:ph type="dt" sz="half" idx="10"/>
          </p:nvPr>
        </p:nvSpPr>
        <p:spPr/>
        <p:txBody>
          <a:bodyPr/>
          <a:lstStyle/>
          <a:p>
            <a:fld id="{04EB3803-4AE0-449B-B976-80A47EA5D702}" type="datetimeFigureOut">
              <a:rPr lang="es-ES" smtClean="0"/>
              <a:t>19/04/2020</a:t>
            </a:fld>
            <a:endParaRPr lang="es-ES"/>
          </a:p>
        </p:txBody>
      </p:sp>
      <p:sp>
        <p:nvSpPr>
          <p:cNvPr id="5" name="Marcador de pie de página 4">
            <a:extLst>
              <a:ext uri="{FF2B5EF4-FFF2-40B4-BE49-F238E27FC236}">
                <a16:creationId xmlns:a16="http://schemas.microsoft.com/office/drawing/2014/main" id="{F9E77F65-73F3-46BD-83F7-441AD6EE811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ECE8ED0-FDAA-460B-A31F-F00F5CF7539F}"/>
              </a:ext>
            </a:extLst>
          </p:cNvPr>
          <p:cNvSpPr>
            <a:spLocks noGrp="1"/>
          </p:cNvSpPr>
          <p:nvPr>
            <p:ph type="sldNum" sz="quarter" idx="12"/>
          </p:nvPr>
        </p:nvSpPr>
        <p:spPr/>
        <p:txBody>
          <a:bodyPr/>
          <a:lstStyle/>
          <a:p>
            <a:fld id="{D6458977-5EB8-42F6-8BC3-33362D378E91}" type="slidenum">
              <a:rPr lang="es-ES" smtClean="0"/>
              <a:t>‹Nº›</a:t>
            </a:fld>
            <a:endParaRPr lang="es-ES"/>
          </a:p>
        </p:txBody>
      </p:sp>
    </p:spTree>
    <p:extLst>
      <p:ext uri="{BB962C8B-B14F-4D97-AF65-F5344CB8AC3E}">
        <p14:creationId xmlns:p14="http://schemas.microsoft.com/office/powerpoint/2010/main" val="427737820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CD6DAC-6B0D-48DE-9696-E3A583D78C46}"/>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5F9CDE35-9BCF-4E81-BCB3-B6CF4D588C7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6C15B4F8-75F0-4B59-AB9A-6095815D903A}"/>
              </a:ext>
            </a:extLst>
          </p:cNvPr>
          <p:cNvSpPr>
            <a:spLocks noGrp="1"/>
          </p:cNvSpPr>
          <p:nvPr>
            <p:ph type="dt" sz="half" idx="10"/>
          </p:nvPr>
        </p:nvSpPr>
        <p:spPr/>
        <p:txBody>
          <a:bodyPr/>
          <a:lstStyle/>
          <a:p>
            <a:fld id="{04EB3803-4AE0-449B-B976-80A47EA5D702}" type="datetimeFigureOut">
              <a:rPr lang="es-ES" smtClean="0"/>
              <a:t>19/04/2020</a:t>
            </a:fld>
            <a:endParaRPr lang="es-ES"/>
          </a:p>
        </p:txBody>
      </p:sp>
      <p:sp>
        <p:nvSpPr>
          <p:cNvPr id="5" name="Marcador de pie de página 4">
            <a:extLst>
              <a:ext uri="{FF2B5EF4-FFF2-40B4-BE49-F238E27FC236}">
                <a16:creationId xmlns:a16="http://schemas.microsoft.com/office/drawing/2014/main" id="{7E1C4F94-2C57-45F3-A762-A1A874B0F071}"/>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5F90BA9D-DE3C-49F2-A45C-A4FD24BDE602}"/>
              </a:ext>
            </a:extLst>
          </p:cNvPr>
          <p:cNvSpPr>
            <a:spLocks noGrp="1"/>
          </p:cNvSpPr>
          <p:nvPr>
            <p:ph type="sldNum" sz="quarter" idx="12"/>
          </p:nvPr>
        </p:nvSpPr>
        <p:spPr/>
        <p:txBody>
          <a:bodyPr/>
          <a:lstStyle/>
          <a:p>
            <a:fld id="{D6458977-5EB8-42F6-8BC3-33362D378E91}" type="slidenum">
              <a:rPr lang="es-ES" smtClean="0"/>
              <a:t>‹Nº›</a:t>
            </a:fld>
            <a:endParaRPr lang="es-ES"/>
          </a:p>
        </p:txBody>
      </p:sp>
    </p:spTree>
    <p:extLst>
      <p:ext uri="{BB962C8B-B14F-4D97-AF65-F5344CB8AC3E}">
        <p14:creationId xmlns:p14="http://schemas.microsoft.com/office/powerpoint/2010/main" val="7339553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50913B-2D7F-417D-A06A-F07AE3232AFD}"/>
              </a:ext>
            </a:extLst>
          </p:cNvPr>
          <p:cNvSpPr>
            <a:spLocks noGrp="1"/>
          </p:cNvSpPr>
          <p:nvPr>
            <p:ph type="title"/>
          </p:nvPr>
        </p:nvSpPr>
        <p:spPr>
          <a:xfrm>
            <a:off x="623888" y="1709738"/>
            <a:ext cx="78867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CB92ECD3-41A7-41AF-A69D-943D67E877A3}"/>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E115B464-B0F2-4542-9C23-FC5576A62154}"/>
              </a:ext>
            </a:extLst>
          </p:cNvPr>
          <p:cNvSpPr>
            <a:spLocks noGrp="1"/>
          </p:cNvSpPr>
          <p:nvPr>
            <p:ph type="dt" sz="half" idx="10"/>
          </p:nvPr>
        </p:nvSpPr>
        <p:spPr/>
        <p:txBody>
          <a:bodyPr/>
          <a:lstStyle/>
          <a:p>
            <a:fld id="{04EB3803-4AE0-449B-B976-80A47EA5D702}" type="datetimeFigureOut">
              <a:rPr lang="es-ES" smtClean="0"/>
              <a:t>19/04/2020</a:t>
            </a:fld>
            <a:endParaRPr lang="es-ES"/>
          </a:p>
        </p:txBody>
      </p:sp>
      <p:sp>
        <p:nvSpPr>
          <p:cNvPr id="5" name="Marcador de pie de página 4">
            <a:extLst>
              <a:ext uri="{FF2B5EF4-FFF2-40B4-BE49-F238E27FC236}">
                <a16:creationId xmlns:a16="http://schemas.microsoft.com/office/drawing/2014/main" id="{79AAD38E-903D-4EAF-B957-BD0B5FFCCC9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995D7E4-5509-45D0-8359-078B7AB679C0}"/>
              </a:ext>
            </a:extLst>
          </p:cNvPr>
          <p:cNvSpPr>
            <a:spLocks noGrp="1"/>
          </p:cNvSpPr>
          <p:nvPr>
            <p:ph type="sldNum" sz="quarter" idx="12"/>
          </p:nvPr>
        </p:nvSpPr>
        <p:spPr/>
        <p:txBody>
          <a:bodyPr/>
          <a:lstStyle/>
          <a:p>
            <a:fld id="{D6458977-5EB8-42F6-8BC3-33362D378E91}" type="slidenum">
              <a:rPr lang="es-ES" smtClean="0"/>
              <a:t>‹Nº›</a:t>
            </a:fld>
            <a:endParaRPr lang="es-ES"/>
          </a:p>
        </p:txBody>
      </p:sp>
    </p:spTree>
    <p:extLst>
      <p:ext uri="{BB962C8B-B14F-4D97-AF65-F5344CB8AC3E}">
        <p14:creationId xmlns:p14="http://schemas.microsoft.com/office/powerpoint/2010/main" val="15521164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C16330-96A0-42E6-BCFE-32EB40EEDBB3}"/>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391C6274-5CA6-4898-911D-0376708B12F5}"/>
              </a:ext>
            </a:extLst>
          </p:cNvPr>
          <p:cNvSpPr>
            <a:spLocks noGrp="1"/>
          </p:cNvSpPr>
          <p:nvPr>
            <p:ph sz="half" idx="1"/>
          </p:nvPr>
        </p:nvSpPr>
        <p:spPr>
          <a:xfrm>
            <a:off x="62865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5AC2095F-891F-487F-A2CD-CC0E1D8187A1}"/>
              </a:ext>
            </a:extLst>
          </p:cNvPr>
          <p:cNvSpPr>
            <a:spLocks noGrp="1"/>
          </p:cNvSpPr>
          <p:nvPr>
            <p:ph sz="half" idx="2"/>
          </p:nvPr>
        </p:nvSpPr>
        <p:spPr>
          <a:xfrm>
            <a:off x="464820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5A607384-1394-40F2-B6FA-BD4845C11218}"/>
              </a:ext>
            </a:extLst>
          </p:cNvPr>
          <p:cNvSpPr>
            <a:spLocks noGrp="1"/>
          </p:cNvSpPr>
          <p:nvPr>
            <p:ph type="dt" sz="half" idx="10"/>
          </p:nvPr>
        </p:nvSpPr>
        <p:spPr/>
        <p:txBody>
          <a:bodyPr/>
          <a:lstStyle/>
          <a:p>
            <a:fld id="{04EB3803-4AE0-449B-B976-80A47EA5D702}" type="datetimeFigureOut">
              <a:rPr lang="es-ES" smtClean="0"/>
              <a:t>19/04/2020</a:t>
            </a:fld>
            <a:endParaRPr lang="es-ES"/>
          </a:p>
        </p:txBody>
      </p:sp>
      <p:sp>
        <p:nvSpPr>
          <p:cNvPr id="6" name="Marcador de pie de página 5">
            <a:extLst>
              <a:ext uri="{FF2B5EF4-FFF2-40B4-BE49-F238E27FC236}">
                <a16:creationId xmlns:a16="http://schemas.microsoft.com/office/drawing/2014/main" id="{1944F21E-BB00-4DA7-AA11-2AD926D8A7DF}"/>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CD7CD221-4FA8-4B30-87D0-AEC64C19C5D6}"/>
              </a:ext>
            </a:extLst>
          </p:cNvPr>
          <p:cNvSpPr>
            <a:spLocks noGrp="1"/>
          </p:cNvSpPr>
          <p:nvPr>
            <p:ph type="sldNum" sz="quarter" idx="12"/>
          </p:nvPr>
        </p:nvSpPr>
        <p:spPr/>
        <p:txBody>
          <a:bodyPr/>
          <a:lstStyle/>
          <a:p>
            <a:fld id="{D6458977-5EB8-42F6-8BC3-33362D378E91}" type="slidenum">
              <a:rPr lang="es-ES" smtClean="0"/>
              <a:t>‹Nº›</a:t>
            </a:fld>
            <a:endParaRPr lang="es-ES"/>
          </a:p>
        </p:txBody>
      </p:sp>
    </p:spTree>
    <p:extLst>
      <p:ext uri="{BB962C8B-B14F-4D97-AF65-F5344CB8AC3E}">
        <p14:creationId xmlns:p14="http://schemas.microsoft.com/office/powerpoint/2010/main" val="391967740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D25346-17B1-42F8-A58D-7AE37CC5E3BE}"/>
              </a:ext>
            </a:extLst>
          </p:cNvPr>
          <p:cNvSpPr>
            <a:spLocks noGrp="1"/>
          </p:cNvSpPr>
          <p:nvPr>
            <p:ph type="title"/>
          </p:nvPr>
        </p:nvSpPr>
        <p:spPr>
          <a:xfrm>
            <a:off x="630238" y="365125"/>
            <a:ext cx="78867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62C67B78-3B23-44BE-A1F0-663E0A99422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1A13507B-DD33-429E-92D3-72A02FB82B14}"/>
              </a:ext>
            </a:extLst>
          </p:cNvPr>
          <p:cNvSpPr>
            <a:spLocks noGrp="1"/>
          </p:cNvSpPr>
          <p:nvPr>
            <p:ph sz="half" idx="2"/>
          </p:nvPr>
        </p:nvSpPr>
        <p:spPr>
          <a:xfrm>
            <a:off x="630238" y="2505075"/>
            <a:ext cx="386873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78F492A0-9F9D-4586-9A95-784A25E6945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3474484A-DB4B-4699-B9BA-AF8B673070D3}"/>
              </a:ext>
            </a:extLst>
          </p:cNvPr>
          <p:cNvSpPr>
            <a:spLocks noGrp="1"/>
          </p:cNvSpPr>
          <p:nvPr>
            <p:ph sz="quarter" idx="4"/>
          </p:nvPr>
        </p:nvSpPr>
        <p:spPr>
          <a:xfrm>
            <a:off x="4629150" y="2505075"/>
            <a:ext cx="38877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D28AD1DE-B478-435C-A29D-2FEE2BD05EE5}"/>
              </a:ext>
            </a:extLst>
          </p:cNvPr>
          <p:cNvSpPr>
            <a:spLocks noGrp="1"/>
          </p:cNvSpPr>
          <p:nvPr>
            <p:ph type="dt" sz="half" idx="10"/>
          </p:nvPr>
        </p:nvSpPr>
        <p:spPr/>
        <p:txBody>
          <a:bodyPr/>
          <a:lstStyle/>
          <a:p>
            <a:fld id="{04EB3803-4AE0-449B-B976-80A47EA5D702}" type="datetimeFigureOut">
              <a:rPr lang="es-ES" smtClean="0"/>
              <a:t>19/04/2020</a:t>
            </a:fld>
            <a:endParaRPr lang="es-ES"/>
          </a:p>
        </p:txBody>
      </p:sp>
      <p:sp>
        <p:nvSpPr>
          <p:cNvPr id="8" name="Marcador de pie de página 7">
            <a:extLst>
              <a:ext uri="{FF2B5EF4-FFF2-40B4-BE49-F238E27FC236}">
                <a16:creationId xmlns:a16="http://schemas.microsoft.com/office/drawing/2014/main" id="{CB329436-9648-47A9-8919-6ED57327E812}"/>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F5ADBBDF-254D-42EF-BF95-5FC20AFCEA57}"/>
              </a:ext>
            </a:extLst>
          </p:cNvPr>
          <p:cNvSpPr>
            <a:spLocks noGrp="1"/>
          </p:cNvSpPr>
          <p:nvPr>
            <p:ph type="sldNum" sz="quarter" idx="12"/>
          </p:nvPr>
        </p:nvSpPr>
        <p:spPr/>
        <p:txBody>
          <a:bodyPr/>
          <a:lstStyle/>
          <a:p>
            <a:fld id="{D6458977-5EB8-42F6-8BC3-33362D378E91}" type="slidenum">
              <a:rPr lang="es-ES" smtClean="0"/>
              <a:t>‹Nº›</a:t>
            </a:fld>
            <a:endParaRPr lang="es-ES"/>
          </a:p>
        </p:txBody>
      </p:sp>
    </p:spTree>
    <p:extLst>
      <p:ext uri="{BB962C8B-B14F-4D97-AF65-F5344CB8AC3E}">
        <p14:creationId xmlns:p14="http://schemas.microsoft.com/office/powerpoint/2010/main" val="185998380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05B545-DDFC-4C64-B26E-DE4F66EF1DB4}"/>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FBA110C2-40F2-4DBC-916F-9F1380937D8C}"/>
              </a:ext>
            </a:extLst>
          </p:cNvPr>
          <p:cNvSpPr>
            <a:spLocks noGrp="1"/>
          </p:cNvSpPr>
          <p:nvPr>
            <p:ph type="dt" sz="half" idx="10"/>
          </p:nvPr>
        </p:nvSpPr>
        <p:spPr/>
        <p:txBody>
          <a:bodyPr/>
          <a:lstStyle/>
          <a:p>
            <a:fld id="{04EB3803-4AE0-449B-B976-80A47EA5D702}" type="datetimeFigureOut">
              <a:rPr lang="es-ES" smtClean="0"/>
              <a:t>19/04/2020</a:t>
            </a:fld>
            <a:endParaRPr lang="es-ES"/>
          </a:p>
        </p:txBody>
      </p:sp>
      <p:sp>
        <p:nvSpPr>
          <p:cNvPr id="4" name="Marcador de pie de página 3">
            <a:extLst>
              <a:ext uri="{FF2B5EF4-FFF2-40B4-BE49-F238E27FC236}">
                <a16:creationId xmlns:a16="http://schemas.microsoft.com/office/drawing/2014/main" id="{D24FCC98-9676-4AEB-90C8-78E214EC371A}"/>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E99C7021-044E-4AC8-9D04-D3720E78724E}"/>
              </a:ext>
            </a:extLst>
          </p:cNvPr>
          <p:cNvSpPr>
            <a:spLocks noGrp="1"/>
          </p:cNvSpPr>
          <p:nvPr>
            <p:ph type="sldNum" sz="quarter" idx="12"/>
          </p:nvPr>
        </p:nvSpPr>
        <p:spPr/>
        <p:txBody>
          <a:bodyPr/>
          <a:lstStyle/>
          <a:p>
            <a:fld id="{D6458977-5EB8-42F6-8BC3-33362D378E91}" type="slidenum">
              <a:rPr lang="es-ES" smtClean="0"/>
              <a:t>‹Nº›</a:t>
            </a:fld>
            <a:endParaRPr lang="es-ES"/>
          </a:p>
        </p:txBody>
      </p:sp>
    </p:spTree>
    <p:extLst>
      <p:ext uri="{BB962C8B-B14F-4D97-AF65-F5344CB8AC3E}">
        <p14:creationId xmlns:p14="http://schemas.microsoft.com/office/powerpoint/2010/main" val="230945974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8BC644D3-7653-4114-B386-CF21C0665993}"/>
              </a:ext>
            </a:extLst>
          </p:cNvPr>
          <p:cNvSpPr>
            <a:spLocks noGrp="1"/>
          </p:cNvSpPr>
          <p:nvPr>
            <p:ph type="dt" sz="half" idx="10"/>
          </p:nvPr>
        </p:nvSpPr>
        <p:spPr/>
        <p:txBody>
          <a:bodyPr/>
          <a:lstStyle/>
          <a:p>
            <a:fld id="{04EB3803-4AE0-449B-B976-80A47EA5D702}" type="datetimeFigureOut">
              <a:rPr lang="es-ES" smtClean="0"/>
              <a:t>19/04/2020</a:t>
            </a:fld>
            <a:endParaRPr lang="es-ES"/>
          </a:p>
        </p:txBody>
      </p:sp>
      <p:sp>
        <p:nvSpPr>
          <p:cNvPr id="3" name="Marcador de pie de página 2">
            <a:extLst>
              <a:ext uri="{FF2B5EF4-FFF2-40B4-BE49-F238E27FC236}">
                <a16:creationId xmlns:a16="http://schemas.microsoft.com/office/drawing/2014/main" id="{14D67DD4-C389-4CCF-96CC-0F87116905B7}"/>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A7353CD3-2966-458B-9815-A9D5EB75ACD9}"/>
              </a:ext>
            </a:extLst>
          </p:cNvPr>
          <p:cNvSpPr>
            <a:spLocks noGrp="1"/>
          </p:cNvSpPr>
          <p:nvPr>
            <p:ph type="sldNum" sz="quarter" idx="12"/>
          </p:nvPr>
        </p:nvSpPr>
        <p:spPr/>
        <p:txBody>
          <a:bodyPr/>
          <a:lstStyle/>
          <a:p>
            <a:fld id="{D6458977-5EB8-42F6-8BC3-33362D378E91}" type="slidenum">
              <a:rPr lang="es-ES" smtClean="0"/>
              <a:t>‹Nº›</a:t>
            </a:fld>
            <a:endParaRPr lang="es-ES"/>
          </a:p>
        </p:txBody>
      </p:sp>
    </p:spTree>
    <p:extLst>
      <p:ext uri="{BB962C8B-B14F-4D97-AF65-F5344CB8AC3E}">
        <p14:creationId xmlns:p14="http://schemas.microsoft.com/office/powerpoint/2010/main" val="136093337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242EC5-F638-410A-8565-DDC98D921254}"/>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79F77C11-7172-4B55-8B1C-19A64A57B7C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8FFF56B5-289F-45C0-B3C0-82B7326C8D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D408F0D-DCE3-4C19-BA1A-CE8C20DA0239}"/>
              </a:ext>
            </a:extLst>
          </p:cNvPr>
          <p:cNvSpPr>
            <a:spLocks noGrp="1"/>
          </p:cNvSpPr>
          <p:nvPr>
            <p:ph type="dt" sz="half" idx="10"/>
          </p:nvPr>
        </p:nvSpPr>
        <p:spPr/>
        <p:txBody>
          <a:bodyPr/>
          <a:lstStyle/>
          <a:p>
            <a:fld id="{04EB3803-4AE0-449B-B976-80A47EA5D702}" type="datetimeFigureOut">
              <a:rPr lang="es-ES" smtClean="0"/>
              <a:t>19/04/2020</a:t>
            </a:fld>
            <a:endParaRPr lang="es-ES"/>
          </a:p>
        </p:txBody>
      </p:sp>
      <p:sp>
        <p:nvSpPr>
          <p:cNvPr id="6" name="Marcador de pie de página 5">
            <a:extLst>
              <a:ext uri="{FF2B5EF4-FFF2-40B4-BE49-F238E27FC236}">
                <a16:creationId xmlns:a16="http://schemas.microsoft.com/office/drawing/2014/main" id="{E74E78A4-C5F1-49D8-93E8-2A950A81ECE3}"/>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6F54B999-6C50-4C20-81D4-8A37A21BBCAF}"/>
              </a:ext>
            </a:extLst>
          </p:cNvPr>
          <p:cNvSpPr>
            <a:spLocks noGrp="1"/>
          </p:cNvSpPr>
          <p:nvPr>
            <p:ph type="sldNum" sz="quarter" idx="12"/>
          </p:nvPr>
        </p:nvSpPr>
        <p:spPr/>
        <p:txBody>
          <a:bodyPr/>
          <a:lstStyle/>
          <a:p>
            <a:fld id="{D6458977-5EB8-42F6-8BC3-33362D378E91}" type="slidenum">
              <a:rPr lang="es-ES" smtClean="0"/>
              <a:t>‹Nº›</a:t>
            </a:fld>
            <a:endParaRPr lang="es-ES"/>
          </a:p>
        </p:txBody>
      </p:sp>
    </p:spTree>
    <p:extLst>
      <p:ext uri="{BB962C8B-B14F-4D97-AF65-F5344CB8AC3E}">
        <p14:creationId xmlns:p14="http://schemas.microsoft.com/office/powerpoint/2010/main" val="291440772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AD3C76-B4D9-450E-9DAB-9047072CC062}"/>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B07F0843-1664-4091-910E-7E5966646A6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C2A4FFBD-E977-4EFA-BD61-26BE2D1613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C2765FF-06D1-4706-B4DA-F6ED6F836893}"/>
              </a:ext>
            </a:extLst>
          </p:cNvPr>
          <p:cNvSpPr>
            <a:spLocks noGrp="1"/>
          </p:cNvSpPr>
          <p:nvPr>
            <p:ph type="dt" sz="half" idx="10"/>
          </p:nvPr>
        </p:nvSpPr>
        <p:spPr/>
        <p:txBody>
          <a:bodyPr/>
          <a:lstStyle/>
          <a:p>
            <a:fld id="{04EB3803-4AE0-449B-B976-80A47EA5D702}" type="datetimeFigureOut">
              <a:rPr lang="es-ES" smtClean="0"/>
              <a:t>19/04/2020</a:t>
            </a:fld>
            <a:endParaRPr lang="es-ES"/>
          </a:p>
        </p:txBody>
      </p:sp>
      <p:sp>
        <p:nvSpPr>
          <p:cNvPr id="6" name="Marcador de pie de página 5">
            <a:extLst>
              <a:ext uri="{FF2B5EF4-FFF2-40B4-BE49-F238E27FC236}">
                <a16:creationId xmlns:a16="http://schemas.microsoft.com/office/drawing/2014/main" id="{1031A082-16C3-418D-B25F-F0E8E56B5828}"/>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10687E4F-8E20-4712-818D-CB36E899EF68}"/>
              </a:ext>
            </a:extLst>
          </p:cNvPr>
          <p:cNvSpPr>
            <a:spLocks noGrp="1"/>
          </p:cNvSpPr>
          <p:nvPr>
            <p:ph type="sldNum" sz="quarter" idx="12"/>
          </p:nvPr>
        </p:nvSpPr>
        <p:spPr/>
        <p:txBody>
          <a:bodyPr/>
          <a:lstStyle/>
          <a:p>
            <a:fld id="{D6458977-5EB8-42F6-8BC3-33362D378E91}" type="slidenum">
              <a:rPr lang="es-ES" smtClean="0"/>
              <a:t>‹Nº›</a:t>
            </a:fld>
            <a:endParaRPr lang="es-ES"/>
          </a:p>
        </p:txBody>
      </p:sp>
    </p:spTree>
    <p:extLst>
      <p:ext uri="{BB962C8B-B14F-4D97-AF65-F5344CB8AC3E}">
        <p14:creationId xmlns:p14="http://schemas.microsoft.com/office/powerpoint/2010/main" val="14803348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2A5963-AF77-4271-A3DB-C535D5D3500B}"/>
              </a:ext>
            </a:extLst>
          </p:cNvPr>
          <p:cNvSpPr>
            <a:spLocks noGrp="1"/>
          </p:cNvSpPr>
          <p:nvPr>
            <p:ph type="ctrTitle"/>
          </p:nvPr>
        </p:nvSpPr>
        <p:spPr>
          <a:xfrm>
            <a:off x="1143000" y="1122363"/>
            <a:ext cx="6858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75041DF0-3E91-4DAA-91BB-FFB7D018E9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C866A730-F826-4CFB-BE34-8DE021A5E9EB}"/>
              </a:ext>
            </a:extLst>
          </p:cNvPr>
          <p:cNvSpPr>
            <a:spLocks noGrp="1"/>
          </p:cNvSpPr>
          <p:nvPr>
            <p:ph type="dt" sz="half" idx="10"/>
          </p:nvPr>
        </p:nvSpPr>
        <p:spPr/>
        <p:txBody>
          <a:bodyPr/>
          <a:lstStyle/>
          <a:p>
            <a:fld id="{64FDF40A-C062-4C12-A59F-0479AE241C80}" type="datetimeFigureOut">
              <a:rPr lang="es-ES" smtClean="0"/>
              <a:t>19/04/2020</a:t>
            </a:fld>
            <a:endParaRPr lang="es-ES"/>
          </a:p>
        </p:txBody>
      </p:sp>
      <p:sp>
        <p:nvSpPr>
          <p:cNvPr id="5" name="Marcador de pie de página 4">
            <a:extLst>
              <a:ext uri="{FF2B5EF4-FFF2-40B4-BE49-F238E27FC236}">
                <a16:creationId xmlns:a16="http://schemas.microsoft.com/office/drawing/2014/main" id="{C7661305-1DB1-44E6-B231-5F824665264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26B9E8C-BDFA-469C-976D-C32898605EC7}"/>
              </a:ext>
            </a:extLst>
          </p:cNvPr>
          <p:cNvSpPr>
            <a:spLocks noGrp="1"/>
          </p:cNvSpPr>
          <p:nvPr>
            <p:ph type="sldNum" sz="quarter" idx="12"/>
          </p:nvPr>
        </p:nvSpPr>
        <p:spPr/>
        <p:txBody>
          <a:bodyPr/>
          <a:lstStyle/>
          <a:p>
            <a:fld id="{60A739E2-693D-4ADD-AA5D-E30565D5133C}" type="slidenum">
              <a:rPr lang="es-ES" smtClean="0"/>
              <a:t>‹Nº›</a:t>
            </a:fld>
            <a:endParaRPr lang="es-ES"/>
          </a:p>
        </p:txBody>
      </p:sp>
    </p:spTree>
    <p:extLst>
      <p:ext uri="{BB962C8B-B14F-4D97-AF65-F5344CB8AC3E}">
        <p14:creationId xmlns:p14="http://schemas.microsoft.com/office/powerpoint/2010/main" val="28269051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48EB2C-E6C6-443F-BC6D-ACC35179944A}"/>
              </a:ext>
            </a:extLst>
          </p:cNvPr>
          <p:cNvSpPr>
            <a:spLocks noGrp="1"/>
          </p:cNvSpPr>
          <p:nvPr>
            <p:ph type="ctrTitle"/>
          </p:nvPr>
        </p:nvSpPr>
        <p:spPr>
          <a:xfrm>
            <a:off x="1143000" y="1122363"/>
            <a:ext cx="6858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492AA6AB-A81E-4661-9DF9-54F45C0EBC4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E71A2271-9F4A-49D1-8CAE-7E9C02F03175}"/>
              </a:ext>
            </a:extLst>
          </p:cNvPr>
          <p:cNvSpPr>
            <a:spLocks noGrp="1"/>
          </p:cNvSpPr>
          <p:nvPr>
            <p:ph type="dt" sz="half" idx="10"/>
          </p:nvPr>
        </p:nvSpPr>
        <p:spPr/>
        <p:txBody>
          <a:bodyPr/>
          <a:lstStyle/>
          <a:p>
            <a:fld id="{5F5DD04D-A13E-42DA-9EEC-4F72F225ED3A}" type="datetimeFigureOut">
              <a:rPr lang="es-ES" smtClean="0"/>
              <a:t>19/04/2020</a:t>
            </a:fld>
            <a:endParaRPr lang="es-ES"/>
          </a:p>
        </p:txBody>
      </p:sp>
      <p:sp>
        <p:nvSpPr>
          <p:cNvPr id="5" name="Marcador de pie de página 4">
            <a:extLst>
              <a:ext uri="{FF2B5EF4-FFF2-40B4-BE49-F238E27FC236}">
                <a16:creationId xmlns:a16="http://schemas.microsoft.com/office/drawing/2014/main" id="{EF77A32B-8955-4CE9-BF3A-DACDD8353C4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3A11E99-924A-4A6E-90C6-147764F0EA44}"/>
              </a:ext>
            </a:extLst>
          </p:cNvPr>
          <p:cNvSpPr>
            <a:spLocks noGrp="1"/>
          </p:cNvSpPr>
          <p:nvPr>
            <p:ph type="sldNum" sz="quarter" idx="12"/>
          </p:nvPr>
        </p:nvSpPr>
        <p:spPr/>
        <p:txBody>
          <a:bodyPr/>
          <a:lstStyle/>
          <a:p>
            <a:fld id="{61E6A6EE-31E0-46DA-A45D-575E83E72BF4}" type="slidenum">
              <a:rPr lang="es-ES" smtClean="0"/>
              <a:t>‹Nº›</a:t>
            </a:fld>
            <a:endParaRPr lang="es-ES"/>
          </a:p>
        </p:txBody>
      </p:sp>
    </p:spTree>
    <p:extLst>
      <p:ext uri="{BB962C8B-B14F-4D97-AF65-F5344CB8AC3E}">
        <p14:creationId xmlns:p14="http://schemas.microsoft.com/office/powerpoint/2010/main" val="144929926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35D48D-03F2-4BE5-AD87-4EE0BC5B53E6}"/>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C9EF2B1-AB09-4168-8F04-D84BB39BE3BE}"/>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E4D59C3-3894-4854-95FE-72F5D5BD8DC3}"/>
              </a:ext>
            </a:extLst>
          </p:cNvPr>
          <p:cNvSpPr>
            <a:spLocks noGrp="1"/>
          </p:cNvSpPr>
          <p:nvPr>
            <p:ph type="dt" sz="half" idx="10"/>
          </p:nvPr>
        </p:nvSpPr>
        <p:spPr/>
        <p:txBody>
          <a:bodyPr/>
          <a:lstStyle/>
          <a:p>
            <a:fld id="{5F5DD04D-A13E-42DA-9EEC-4F72F225ED3A}" type="datetimeFigureOut">
              <a:rPr lang="es-ES" smtClean="0"/>
              <a:t>19/04/2020</a:t>
            </a:fld>
            <a:endParaRPr lang="es-ES"/>
          </a:p>
        </p:txBody>
      </p:sp>
      <p:sp>
        <p:nvSpPr>
          <p:cNvPr id="5" name="Marcador de pie de página 4">
            <a:extLst>
              <a:ext uri="{FF2B5EF4-FFF2-40B4-BE49-F238E27FC236}">
                <a16:creationId xmlns:a16="http://schemas.microsoft.com/office/drawing/2014/main" id="{1B0FEBFE-E432-443F-B9DF-75E0452EAFC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DA31CA2-F7B4-4C8F-BAAB-C25CDEEEC4BD}"/>
              </a:ext>
            </a:extLst>
          </p:cNvPr>
          <p:cNvSpPr>
            <a:spLocks noGrp="1"/>
          </p:cNvSpPr>
          <p:nvPr>
            <p:ph type="sldNum" sz="quarter" idx="12"/>
          </p:nvPr>
        </p:nvSpPr>
        <p:spPr/>
        <p:txBody>
          <a:bodyPr/>
          <a:lstStyle/>
          <a:p>
            <a:fld id="{61E6A6EE-31E0-46DA-A45D-575E83E72BF4}" type="slidenum">
              <a:rPr lang="es-ES" smtClean="0"/>
              <a:t>‹Nº›</a:t>
            </a:fld>
            <a:endParaRPr lang="es-ES"/>
          </a:p>
        </p:txBody>
      </p:sp>
    </p:spTree>
    <p:extLst>
      <p:ext uri="{BB962C8B-B14F-4D97-AF65-F5344CB8AC3E}">
        <p14:creationId xmlns:p14="http://schemas.microsoft.com/office/powerpoint/2010/main" val="274620221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3FE324-35C6-4ECD-BBF4-09CA2A90F2F3}"/>
              </a:ext>
            </a:extLst>
          </p:cNvPr>
          <p:cNvSpPr>
            <a:spLocks noGrp="1"/>
          </p:cNvSpPr>
          <p:nvPr>
            <p:ph type="title"/>
          </p:nvPr>
        </p:nvSpPr>
        <p:spPr>
          <a:xfrm>
            <a:off x="623888" y="1709738"/>
            <a:ext cx="78867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26BC3D4E-9007-43D5-B54F-1E5C94A659FF}"/>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09773759-1E7D-4194-B3C9-95E8F2B97E02}"/>
              </a:ext>
            </a:extLst>
          </p:cNvPr>
          <p:cNvSpPr>
            <a:spLocks noGrp="1"/>
          </p:cNvSpPr>
          <p:nvPr>
            <p:ph type="dt" sz="half" idx="10"/>
          </p:nvPr>
        </p:nvSpPr>
        <p:spPr/>
        <p:txBody>
          <a:bodyPr/>
          <a:lstStyle/>
          <a:p>
            <a:fld id="{5F5DD04D-A13E-42DA-9EEC-4F72F225ED3A}" type="datetimeFigureOut">
              <a:rPr lang="es-ES" smtClean="0"/>
              <a:t>19/04/2020</a:t>
            </a:fld>
            <a:endParaRPr lang="es-ES"/>
          </a:p>
        </p:txBody>
      </p:sp>
      <p:sp>
        <p:nvSpPr>
          <p:cNvPr id="5" name="Marcador de pie de página 4">
            <a:extLst>
              <a:ext uri="{FF2B5EF4-FFF2-40B4-BE49-F238E27FC236}">
                <a16:creationId xmlns:a16="http://schemas.microsoft.com/office/drawing/2014/main" id="{4B32CA8B-8A3C-4802-A461-474E73C2FD3F}"/>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67CA73D-B67D-4EF3-9DAC-6A73F209E65B}"/>
              </a:ext>
            </a:extLst>
          </p:cNvPr>
          <p:cNvSpPr>
            <a:spLocks noGrp="1"/>
          </p:cNvSpPr>
          <p:nvPr>
            <p:ph type="sldNum" sz="quarter" idx="12"/>
          </p:nvPr>
        </p:nvSpPr>
        <p:spPr/>
        <p:txBody>
          <a:bodyPr/>
          <a:lstStyle/>
          <a:p>
            <a:fld id="{61E6A6EE-31E0-46DA-A45D-575E83E72BF4}" type="slidenum">
              <a:rPr lang="es-ES" smtClean="0"/>
              <a:t>‹Nº›</a:t>
            </a:fld>
            <a:endParaRPr lang="es-ES"/>
          </a:p>
        </p:txBody>
      </p:sp>
    </p:spTree>
    <p:extLst>
      <p:ext uri="{BB962C8B-B14F-4D97-AF65-F5344CB8AC3E}">
        <p14:creationId xmlns:p14="http://schemas.microsoft.com/office/powerpoint/2010/main" val="238738523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87F5F1-5EFA-4A9F-8F4D-A843CD201500}"/>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A54A891-6DFD-4393-A9AA-DEE8C3546CB2}"/>
              </a:ext>
            </a:extLst>
          </p:cNvPr>
          <p:cNvSpPr>
            <a:spLocks noGrp="1"/>
          </p:cNvSpPr>
          <p:nvPr>
            <p:ph sz="half" idx="1"/>
          </p:nvPr>
        </p:nvSpPr>
        <p:spPr>
          <a:xfrm>
            <a:off x="62865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56107AED-A789-4070-A460-E7DE7EACEAAF}"/>
              </a:ext>
            </a:extLst>
          </p:cNvPr>
          <p:cNvSpPr>
            <a:spLocks noGrp="1"/>
          </p:cNvSpPr>
          <p:nvPr>
            <p:ph sz="half" idx="2"/>
          </p:nvPr>
        </p:nvSpPr>
        <p:spPr>
          <a:xfrm>
            <a:off x="464820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55CB9659-751C-4D44-82A4-E00D44635D1D}"/>
              </a:ext>
            </a:extLst>
          </p:cNvPr>
          <p:cNvSpPr>
            <a:spLocks noGrp="1"/>
          </p:cNvSpPr>
          <p:nvPr>
            <p:ph type="dt" sz="half" idx="10"/>
          </p:nvPr>
        </p:nvSpPr>
        <p:spPr/>
        <p:txBody>
          <a:bodyPr/>
          <a:lstStyle/>
          <a:p>
            <a:fld id="{5F5DD04D-A13E-42DA-9EEC-4F72F225ED3A}" type="datetimeFigureOut">
              <a:rPr lang="es-ES" smtClean="0"/>
              <a:t>19/04/2020</a:t>
            </a:fld>
            <a:endParaRPr lang="es-ES"/>
          </a:p>
        </p:txBody>
      </p:sp>
      <p:sp>
        <p:nvSpPr>
          <p:cNvPr id="6" name="Marcador de pie de página 5">
            <a:extLst>
              <a:ext uri="{FF2B5EF4-FFF2-40B4-BE49-F238E27FC236}">
                <a16:creationId xmlns:a16="http://schemas.microsoft.com/office/drawing/2014/main" id="{5F9DDE57-8906-48E4-8BDF-C3217924E32F}"/>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23550704-CC7E-48AD-B90F-0FEAE8D4AB44}"/>
              </a:ext>
            </a:extLst>
          </p:cNvPr>
          <p:cNvSpPr>
            <a:spLocks noGrp="1"/>
          </p:cNvSpPr>
          <p:nvPr>
            <p:ph type="sldNum" sz="quarter" idx="12"/>
          </p:nvPr>
        </p:nvSpPr>
        <p:spPr/>
        <p:txBody>
          <a:bodyPr/>
          <a:lstStyle/>
          <a:p>
            <a:fld id="{61E6A6EE-31E0-46DA-A45D-575E83E72BF4}" type="slidenum">
              <a:rPr lang="es-ES" smtClean="0"/>
              <a:t>‹Nº›</a:t>
            </a:fld>
            <a:endParaRPr lang="es-ES"/>
          </a:p>
        </p:txBody>
      </p:sp>
    </p:spTree>
    <p:extLst>
      <p:ext uri="{BB962C8B-B14F-4D97-AF65-F5344CB8AC3E}">
        <p14:creationId xmlns:p14="http://schemas.microsoft.com/office/powerpoint/2010/main" val="423265663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D68C42-863E-45C5-9C8A-8E59488A1441}"/>
              </a:ext>
            </a:extLst>
          </p:cNvPr>
          <p:cNvSpPr>
            <a:spLocks noGrp="1"/>
          </p:cNvSpPr>
          <p:nvPr>
            <p:ph type="title"/>
          </p:nvPr>
        </p:nvSpPr>
        <p:spPr>
          <a:xfrm>
            <a:off x="630238" y="365125"/>
            <a:ext cx="78867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03E0A41-1198-4F0E-8B6E-F9FD0F47B2A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D06B3568-50D2-4337-912E-CFA3D5CA57B9}"/>
              </a:ext>
            </a:extLst>
          </p:cNvPr>
          <p:cNvSpPr>
            <a:spLocks noGrp="1"/>
          </p:cNvSpPr>
          <p:nvPr>
            <p:ph sz="half" idx="2"/>
          </p:nvPr>
        </p:nvSpPr>
        <p:spPr>
          <a:xfrm>
            <a:off x="630238" y="2505075"/>
            <a:ext cx="386873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201DD8C4-8ADD-4EF6-B877-1BC91707CC9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8A787FC5-3D16-436D-9655-749C3B99A83A}"/>
              </a:ext>
            </a:extLst>
          </p:cNvPr>
          <p:cNvSpPr>
            <a:spLocks noGrp="1"/>
          </p:cNvSpPr>
          <p:nvPr>
            <p:ph sz="quarter" idx="4"/>
          </p:nvPr>
        </p:nvSpPr>
        <p:spPr>
          <a:xfrm>
            <a:off x="4629150" y="2505075"/>
            <a:ext cx="38877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4A436071-304D-4C41-83AB-C7CAE4E04B4A}"/>
              </a:ext>
            </a:extLst>
          </p:cNvPr>
          <p:cNvSpPr>
            <a:spLocks noGrp="1"/>
          </p:cNvSpPr>
          <p:nvPr>
            <p:ph type="dt" sz="half" idx="10"/>
          </p:nvPr>
        </p:nvSpPr>
        <p:spPr/>
        <p:txBody>
          <a:bodyPr/>
          <a:lstStyle/>
          <a:p>
            <a:fld id="{5F5DD04D-A13E-42DA-9EEC-4F72F225ED3A}" type="datetimeFigureOut">
              <a:rPr lang="es-ES" smtClean="0"/>
              <a:t>19/04/2020</a:t>
            </a:fld>
            <a:endParaRPr lang="es-ES"/>
          </a:p>
        </p:txBody>
      </p:sp>
      <p:sp>
        <p:nvSpPr>
          <p:cNvPr id="8" name="Marcador de pie de página 7">
            <a:extLst>
              <a:ext uri="{FF2B5EF4-FFF2-40B4-BE49-F238E27FC236}">
                <a16:creationId xmlns:a16="http://schemas.microsoft.com/office/drawing/2014/main" id="{CFF1B0D7-7BB7-41EA-97BD-E7661E2C967E}"/>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E0324A87-B952-4EEA-A619-1348D18F7A0D}"/>
              </a:ext>
            </a:extLst>
          </p:cNvPr>
          <p:cNvSpPr>
            <a:spLocks noGrp="1"/>
          </p:cNvSpPr>
          <p:nvPr>
            <p:ph type="sldNum" sz="quarter" idx="12"/>
          </p:nvPr>
        </p:nvSpPr>
        <p:spPr/>
        <p:txBody>
          <a:bodyPr/>
          <a:lstStyle/>
          <a:p>
            <a:fld id="{61E6A6EE-31E0-46DA-A45D-575E83E72BF4}" type="slidenum">
              <a:rPr lang="es-ES" smtClean="0"/>
              <a:t>‹Nº›</a:t>
            </a:fld>
            <a:endParaRPr lang="es-ES"/>
          </a:p>
        </p:txBody>
      </p:sp>
    </p:spTree>
    <p:extLst>
      <p:ext uri="{BB962C8B-B14F-4D97-AF65-F5344CB8AC3E}">
        <p14:creationId xmlns:p14="http://schemas.microsoft.com/office/powerpoint/2010/main" val="168391517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AC5EF6-5A84-4213-BCAE-1578FBBF4EB5}"/>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71356AD2-2D0B-43BF-9FC8-6BAA24BCE596}"/>
              </a:ext>
            </a:extLst>
          </p:cNvPr>
          <p:cNvSpPr>
            <a:spLocks noGrp="1"/>
          </p:cNvSpPr>
          <p:nvPr>
            <p:ph type="dt" sz="half" idx="10"/>
          </p:nvPr>
        </p:nvSpPr>
        <p:spPr/>
        <p:txBody>
          <a:bodyPr/>
          <a:lstStyle/>
          <a:p>
            <a:fld id="{5F5DD04D-A13E-42DA-9EEC-4F72F225ED3A}" type="datetimeFigureOut">
              <a:rPr lang="es-ES" smtClean="0"/>
              <a:t>19/04/2020</a:t>
            </a:fld>
            <a:endParaRPr lang="es-ES"/>
          </a:p>
        </p:txBody>
      </p:sp>
      <p:sp>
        <p:nvSpPr>
          <p:cNvPr id="4" name="Marcador de pie de página 3">
            <a:extLst>
              <a:ext uri="{FF2B5EF4-FFF2-40B4-BE49-F238E27FC236}">
                <a16:creationId xmlns:a16="http://schemas.microsoft.com/office/drawing/2014/main" id="{88CDB8A5-D425-4AA7-8178-786F537B6B44}"/>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64653559-DAF4-4358-A761-848E84B001B1}"/>
              </a:ext>
            </a:extLst>
          </p:cNvPr>
          <p:cNvSpPr>
            <a:spLocks noGrp="1"/>
          </p:cNvSpPr>
          <p:nvPr>
            <p:ph type="sldNum" sz="quarter" idx="12"/>
          </p:nvPr>
        </p:nvSpPr>
        <p:spPr/>
        <p:txBody>
          <a:bodyPr/>
          <a:lstStyle/>
          <a:p>
            <a:fld id="{61E6A6EE-31E0-46DA-A45D-575E83E72BF4}" type="slidenum">
              <a:rPr lang="es-ES" smtClean="0"/>
              <a:t>‹Nº›</a:t>
            </a:fld>
            <a:endParaRPr lang="es-ES"/>
          </a:p>
        </p:txBody>
      </p:sp>
    </p:spTree>
    <p:extLst>
      <p:ext uri="{BB962C8B-B14F-4D97-AF65-F5344CB8AC3E}">
        <p14:creationId xmlns:p14="http://schemas.microsoft.com/office/powerpoint/2010/main" val="74815953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BB33173-A5F4-4BED-9650-7BAB733927AE}"/>
              </a:ext>
            </a:extLst>
          </p:cNvPr>
          <p:cNvSpPr>
            <a:spLocks noGrp="1"/>
          </p:cNvSpPr>
          <p:nvPr>
            <p:ph type="dt" sz="half" idx="10"/>
          </p:nvPr>
        </p:nvSpPr>
        <p:spPr/>
        <p:txBody>
          <a:bodyPr/>
          <a:lstStyle/>
          <a:p>
            <a:fld id="{5F5DD04D-A13E-42DA-9EEC-4F72F225ED3A}" type="datetimeFigureOut">
              <a:rPr lang="es-ES" smtClean="0"/>
              <a:t>19/04/2020</a:t>
            </a:fld>
            <a:endParaRPr lang="es-ES"/>
          </a:p>
        </p:txBody>
      </p:sp>
      <p:sp>
        <p:nvSpPr>
          <p:cNvPr id="3" name="Marcador de pie de página 2">
            <a:extLst>
              <a:ext uri="{FF2B5EF4-FFF2-40B4-BE49-F238E27FC236}">
                <a16:creationId xmlns:a16="http://schemas.microsoft.com/office/drawing/2014/main" id="{46F6DA8D-4464-40E4-9DC0-9F41C69F5E66}"/>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9C3248D5-90B7-4C75-993F-FCF4A235C437}"/>
              </a:ext>
            </a:extLst>
          </p:cNvPr>
          <p:cNvSpPr>
            <a:spLocks noGrp="1"/>
          </p:cNvSpPr>
          <p:nvPr>
            <p:ph type="sldNum" sz="quarter" idx="12"/>
          </p:nvPr>
        </p:nvSpPr>
        <p:spPr/>
        <p:txBody>
          <a:bodyPr/>
          <a:lstStyle/>
          <a:p>
            <a:fld id="{61E6A6EE-31E0-46DA-A45D-575E83E72BF4}" type="slidenum">
              <a:rPr lang="es-ES" smtClean="0"/>
              <a:t>‹Nº›</a:t>
            </a:fld>
            <a:endParaRPr lang="es-ES"/>
          </a:p>
        </p:txBody>
      </p:sp>
    </p:spTree>
    <p:extLst>
      <p:ext uri="{BB962C8B-B14F-4D97-AF65-F5344CB8AC3E}">
        <p14:creationId xmlns:p14="http://schemas.microsoft.com/office/powerpoint/2010/main" val="162304962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D27173-C67F-4E22-84EA-30356D9FE679}"/>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83583BC-E2DA-4B3E-AE0F-4CE0A6E84C9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B099F37B-2BC7-4CF7-ADE7-83B7236AD33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4F6626C-C002-48C1-9156-1079565F940C}"/>
              </a:ext>
            </a:extLst>
          </p:cNvPr>
          <p:cNvSpPr>
            <a:spLocks noGrp="1"/>
          </p:cNvSpPr>
          <p:nvPr>
            <p:ph type="dt" sz="half" idx="10"/>
          </p:nvPr>
        </p:nvSpPr>
        <p:spPr/>
        <p:txBody>
          <a:bodyPr/>
          <a:lstStyle/>
          <a:p>
            <a:fld id="{5F5DD04D-A13E-42DA-9EEC-4F72F225ED3A}" type="datetimeFigureOut">
              <a:rPr lang="es-ES" smtClean="0"/>
              <a:t>19/04/2020</a:t>
            </a:fld>
            <a:endParaRPr lang="es-ES"/>
          </a:p>
        </p:txBody>
      </p:sp>
      <p:sp>
        <p:nvSpPr>
          <p:cNvPr id="6" name="Marcador de pie de página 5">
            <a:extLst>
              <a:ext uri="{FF2B5EF4-FFF2-40B4-BE49-F238E27FC236}">
                <a16:creationId xmlns:a16="http://schemas.microsoft.com/office/drawing/2014/main" id="{3AEB488D-9095-4545-97EC-808B695112EF}"/>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9C99DC0E-B471-43DB-8184-9E8A351E83B6}"/>
              </a:ext>
            </a:extLst>
          </p:cNvPr>
          <p:cNvSpPr>
            <a:spLocks noGrp="1"/>
          </p:cNvSpPr>
          <p:nvPr>
            <p:ph type="sldNum" sz="quarter" idx="12"/>
          </p:nvPr>
        </p:nvSpPr>
        <p:spPr/>
        <p:txBody>
          <a:bodyPr/>
          <a:lstStyle/>
          <a:p>
            <a:fld id="{61E6A6EE-31E0-46DA-A45D-575E83E72BF4}" type="slidenum">
              <a:rPr lang="es-ES" smtClean="0"/>
              <a:t>‹Nº›</a:t>
            </a:fld>
            <a:endParaRPr lang="es-ES"/>
          </a:p>
        </p:txBody>
      </p:sp>
    </p:spTree>
    <p:extLst>
      <p:ext uri="{BB962C8B-B14F-4D97-AF65-F5344CB8AC3E}">
        <p14:creationId xmlns:p14="http://schemas.microsoft.com/office/powerpoint/2010/main" val="97384572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4F012D-E611-491E-AB90-4233C7E94D54}"/>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CAB18E29-2E5F-44B5-9C8A-AB7F4EFAB83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DB82D69F-3D90-4561-AC88-A29D096755A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143F19C-8A08-4AA2-805C-B20B5C890881}"/>
              </a:ext>
            </a:extLst>
          </p:cNvPr>
          <p:cNvSpPr>
            <a:spLocks noGrp="1"/>
          </p:cNvSpPr>
          <p:nvPr>
            <p:ph type="dt" sz="half" idx="10"/>
          </p:nvPr>
        </p:nvSpPr>
        <p:spPr/>
        <p:txBody>
          <a:bodyPr/>
          <a:lstStyle/>
          <a:p>
            <a:fld id="{5F5DD04D-A13E-42DA-9EEC-4F72F225ED3A}" type="datetimeFigureOut">
              <a:rPr lang="es-ES" smtClean="0"/>
              <a:t>19/04/2020</a:t>
            </a:fld>
            <a:endParaRPr lang="es-ES"/>
          </a:p>
        </p:txBody>
      </p:sp>
      <p:sp>
        <p:nvSpPr>
          <p:cNvPr id="6" name="Marcador de pie de página 5">
            <a:extLst>
              <a:ext uri="{FF2B5EF4-FFF2-40B4-BE49-F238E27FC236}">
                <a16:creationId xmlns:a16="http://schemas.microsoft.com/office/drawing/2014/main" id="{65CDF264-B95A-426F-84E5-B541E7C7C1C0}"/>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CC551B99-6C07-4205-AB19-360185AACD5F}"/>
              </a:ext>
            </a:extLst>
          </p:cNvPr>
          <p:cNvSpPr>
            <a:spLocks noGrp="1"/>
          </p:cNvSpPr>
          <p:nvPr>
            <p:ph type="sldNum" sz="quarter" idx="12"/>
          </p:nvPr>
        </p:nvSpPr>
        <p:spPr/>
        <p:txBody>
          <a:bodyPr/>
          <a:lstStyle/>
          <a:p>
            <a:fld id="{61E6A6EE-31E0-46DA-A45D-575E83E72BF4}" type="slidenum">
              <a:rPr lang="es-ES" smtClean="0"/>
              <a:t>‹Nº›</a:t>
            </a:fld>
            <a:endParaRPr lang="es-ES"/>
          </a:p>
        </p:txBody>
      </p:sp>
    </p:spTree>
    <p:extLst>
      <p:ext uri="{BB962C8B-B14F-4D97-AF65-F5344CB8AC3E}">
        <p14:creationId xmlns:p14="http://schemas.microsoft.com/office/powerpoint/2010/main" val="160619427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D5E417-78AC-4BF8-94F6-5C3887C53F18}"/>
              </a:ext>
            </a:extLst>
          </p:cNvPr>
          <p:cNvSpPr>
            <a:spLocks noGrp="1"/>
          </p:cNvSpPr>
          <p:nvPr>
            <p:ph type="ctrTitle"/>
          </p:nvPr>
        </p:nvSpPr>
        <p:spPr>
          <a:xfrm>
            <a:off x="1143000" y="1122363"/>
            <a:ext cx="6858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5BD4D902-017E-4100-AFA2-BA6D2EF211E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3055E5BE-6D3D-4B4F-B771-BA6DF6B35DAD}"/>
              </a:ext>
            </a:extLst>
          </p:cNvPr>
          <p:cNvSpPr>
            <a:spLocks noGrp="1"/>
          </p:cNvSpPr>
          <p:nvPr>
            <p:ph type="dt" sz="half" idx="10"/>
          </p:nvPr>
        </p:nvSpPr>
        <p:spPr/>
        <p:txBody>
          <a:bodyPr/>
          <a:lstStyle/>
          <a:p>
            <a:fld id="{29382B42-E710-44C9-806F-F76E1295FA63}" type="datetimeFigureOut">
              <a:rPr lang="es-ES" smtClean="0"/>
              <a:t>19/04/2020</a:t>
            </a:fld>
            <a:endParaRPr lang="es-ES"/>
          </a:p>
        </p:txBody>
      </p:sp>
      <p:sp>
        <p:nvSpPr>
          <p:cNvPr id="5" name="Marcador de pie de página 4">
            <a:extLst>
              <a:ext uri="{FF2B5EF4-FFF2-40B4-BE49-F238E27FC236}">
                <a16:creationId xmlns:a16="http://schemas.microsoft.com/office/drawing/2014/main" id="{176CA31C-AC7E-412D-A551-17D0902D789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0DED714-0566-4B39-9E6C-C7B5594B0684}"/>
              </a:ext>
            </a:extLst>
          </p:cNvPr>
          <p:cNvSpPr>
            <a:spLocks noGrp="1"/>
          </p:cNvSpPr>
          <p:nvPr>
            <p:ph type="sldNum" sz="quarter" idx="12"/>
          </p:nvPr>
        </p:nvSpPr>
        <p:spPr/>
        <p:txBody>
          <a:bodyPr/>
          <a:lstStyle/>
          <a:p>
            <a:fld id="{86E32027-AF12-4384-9B67-3628ABFD3AF9}" type="slidenum">
              <a:rPr lang="es-ES" smtClean="0"/>
              <a:t>‹Nº›</a:t>
            </a:fld>
            <a:endParaRPr lang="es-ES"/>
          </a:p>
        </p:txBody>
      </p:sp>
    </p:spTree>
    <p:extLst>
      <p:ext uri="{BB962C8B-B14F-4D97-AF65-F5344CB8AC3E}">
        <p14:creationId xmlns:p14="http://schemas.microsoft.com/office/powerpoint/2010/main" val="21214103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9405DD-6FD6-408A-B9D3-78096D9860E5}"/>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A93F1570-2BBE-400A-A090-C60AD6072A97}"/>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E0BF7A58-7A83-4D81-8308-D7CFCBA914CD}"/>
              </a:ext>
            </a:extLst>
          </p:cNvPr>
          <p:cNvSpPr>
            <a:spLocks noGrp="1"/>
          </p:cNvSpPr>
          <p:nvPr>
            <p:ph type="dt" sz="half" idx="10"/>
          </p:nvPr>
        </p:nvSpPr>
        <p:spPr/>
        <p:txBody>
          <a:bodyPr/>
          <a:lstStyle/>
          <a:p>
            <a:fld id="{64FDF40A-C062-4C12-A59F-0479AE241C80}" type="datetimeFigureOut">
              <a:rPr lang="es-ES" smtClean="0"/>
              <a:t>19/04/2020</a:t>
            </a:fld>
            <a:endParaRPr lang="es-ES"/>
          </a:p>
        </p:txBody>
      </p:sp>
      <p:sp>
        <p:nvSpPr>
          <p:cNvPr id="5" name="Marcador de pie de página 4">
            <a:extLst>
              <a:ext uri="{FF2B5EF4-FFF2-40B4-BE49-F238E27FC236}">
                <a16:creationId xmlns:a16="http://schemas.microsoft.com/office/drawing/2014/main" id="{CB258C9C-8BE4-417A-80BF-6F596C23497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E441B02-9F31-4FDC-9056-F703DA5AF2AC}"/>
              </a:ext>
            </a:extLst>
          </p:cNvPr>
          <p:cNvSpPr>
            <a:spLocks noGrp="1"/>
          </p:cNvSpPr>
          <p:nvPr>
            <p:ph type="sldNum" sz="quarter" idx="12"/>
          </p:nvPr>
        </p:nvSpPr>
        <p:spPr/>
        <p:txBody>
          <a:bodyPr/>
          <a:lstStyle/>
          <a:p>
            <a:fld id="{60A739E2-693D-4ADD-AA5D-E30565D5133C}" type="slidenum">
              <a:rPr lang="es-ES" smtClean="0"/>
              <a:t>‹Nº›</a:t>
            </a:fld>
            <a:endParaRPr lang="es-ES"/>
          </a:p>
        </p:txBody>
      </p:sp>
    </p:spTree>
    <p:extLst>
      <p:ext uri="{BB962C8B-B14F-4D97-AF65-F5344CB8AC3E}">
        <p14:creationId xmlns:p14="http://schemas.microsoft.com/office/powerpoint/2010/main" val="363035787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639A5D-F378-48AF-AE96-85AD7108D93E}"/>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353D8E54-1038-4AAF-98D0-F03DD80649A1}"/>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3422C0D-42FA-4ED3-9882-2A54346BACDF}"/>
              </a:ext>
            </a:extLst>
          </p:cNvPr>
          <p:cNvSpPr>
            <a:spLocks noGrp="1"/>
          </p:cNvSpPr>
          <p:nvPr>
            <p:ph type="dt" sz="half" idx="10"/>
          </p:nvPr>
        </p:nvSpPr>
        <p:spPr/>
        <p:txBody>
          <a:bodyPr/>
          <a:lstStyle/>
          <a:p>
            <a:fld id="{29382B42-E710-44C9-806F-F76E1295FA63}" type="datetimeFigureOut">
              <a:rPr lang="es-ES" smtClean="0"/>
              <a:t>19/04/2020</a:t>
            </a:fld>
            <a:endParaRPr lang="es-ES"/>
          </a:p>
        </p:txBody>
      </p:sp>
      <p:sp>
        <p:nvSpPr>
          <p:cNvPr id="5" name="Marcador de pie de página 4">
            <a:extLst>
              <a:ext uri="{FF2B5EF4-FFF2-40B4-BE49-F238E27FC236}">
                <a16:creationId xmlns:a16="http://schemas.microsoft.com/office/drawing/2014/main" id="{B38125BE-D485-4A2C-B013-B40E3F92F31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0653327-2DFD-4926-99BA-B5D679E34C24}"/>
              </a:ext>
            </a:extLst>
          </p:cNvPr>
          <p:cNvSpPr>
            <a:spLocks noGrp="1"/>
          </p:cNvSpPr>
          <p:nvPr>
            <p:ph type="sldNum" sz="quarter" idx="12"/>
          </p:nvPr>
        </p:nvSpPr>
        <p:spPr/>
        <p:txBody>
          <a:bodyPr/>
          <a:lstStyle/>
          <a:p>
            <a:fld id="{86E32027-AF12-4384-9B67-3628ABFD3AF9}" type="slidenum">
              <a:rPr lang="es-ES" smtClean="0"/>
              <a:t>‹Nº›</a:t>
            </a:fld>
            <a:endParaRPr lang="es-ES"/>
          </a:p>
        </p:txBody>
      </p:sp>
    </p:spTree>
    <p:extLst>
      <p:ext uri="{BB962C8B-B14F-4D97-AF65-F5344CB8AC3E}">
        <p14:creationId xmlns:p14="http://schemas.microsoft.com/office/powerpoint/2010/main" val="5513239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68F032-DE1A-4CC9-8106-8F2A163CC494}"/>
              </a:ext>
            </a:extLst>
          </p:cNvPr>
          <p:cNvSpPr>
            <a:spLocks noGrp="1"/>
          </p:cNvSpPr>
          <p:nvPr>
            <p:ph type="title"/>
          </p:nvPr>
        </p:nvSpPr>
        <p:spPr>
          <a:xfrm>
            <a:off x="623888" y="1709738"/>
            <a:ext cx="78867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74F7D367-D539-45DD-9020-D06D7DAB7CE4}"/>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4535AFD6-B5EA-4683-8150-D8F6C982D45C}"/>
              </a:ext>
            </a:extLst>
          </p:cNvPr>
          <p:cNvSpPr>
            <a:spLocks noGrp="1"/>
          </p:cNvSpPr>
          <p:nvPr>
            <p:ph type="dt" sz="half" idx="10"/>
          </p:nvPr>
        </p:nvSpPr>
        <p:spPr/>
        <p:txBody>
          <a:bodyPr/>
          <a:lstStyle/>
          <a:p>
            <a:fld id="{29382B42-E710-44C9-806F-F76E1295FA63}" type="datetimeFigureOut">
              <a:rPr lang="es-ES" smtClean="0"/>
              <a:t>19/04/2020</a:t>
            </a:fld>
            <a:endParaRPr lang="es-ES"/>
          </a:p>
        </p:txBody>
      </p:sp>
      <p:sp>
        <p:nvSpPr>
          <p:cNvPr id="5" name="Marcador de pie de página 4">
            <a:extLst>
              <a:ext uri="{FF2B5EF4-FFF2-40B4-BE49-F238E27FC236}">
                <a16:creationId xmlns:a16="http://schemas.microsoft.com/office/drawing/2014/main" id="{8E0B5878-0911-4DCC-BC79-1405DE7A130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1AD02146-0EF5-43BF-988F-B54CE9B78A62}"/>
              </a:ext>
            </a:extLst>
          </p:cNvPr>
          <p:cNvSpPr>
            <a:spLocks noGrp="1"/>
          </p:cNvSpPr>
          <p:nvPr>
            <p:ph type="sldNum" sz="quarter" idx="12"/>
          </p:nvPr>
        </p:nvSpPr>
        <p:spPr/>
        <p:txBody>
          <a:bodyPr/>
          <a:lstStyle/>
          <a:p>
            <a:fld id="{86E32027-AF12-4384-9B67-3628ABFD3AF9}" type="slidenum">
              <a:rPr lang="es-ES" smtClean="0"/>
              <a:t>‹Nº›</a:t>
            </a:fld>
            <a:endParaRPr lang="es-ES"/>
          </a:p>
        </p:txBody>
      </p:sp>
    </p:spTree>
    <p:extLst>
      <p:ext uri="{BB962C8B-B14F-4D97-AF65-F5344CB8AC3E}">
        <p14:creationId xmlns:p14="http://schemas.microsoft.com/office/powerpoint/2010/main" val="369126836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F69DAA-F4DD-4BED-B3D7-E9583B039E73}"/>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A5CD7F10-F55E-414E-9048-85080945A687}"/>
              </a:ext>
            </a:extLst>
          </p:cNvPr>
          <p:cNvSpPr>
            <a:spLocks noGrp="1"/>
          </p:cNvSpPr>
          <p:nvPr>
            <p:ph sz="half" idx="1"/>
          </p:nvPr>
        </p:nvSpPr>
        <p:spPr>
          <a:xfrm>
            <a:off x="62865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D80571FE-B2A0-4346-8AD6-F3AD8F97E6E0}"/>
              </a:ext>
            </a:extLst>
          </p:cNvPr>
          <p:cNvSpPr>
            <a:spLocks noGrp="1"/>
          </p:cNvSpPr>
          <p:nvPr>
            <p:ph sz="half" idx="2"/>
          </p:nvPr>
        </p:nvSpPr>
        <p:spPr>
          <a:xfrm>
            <a:off x="464820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3DB3D418-21C3-420E-90D6-82802BC794FB}"/>
              </a:ext>
            </a:extLst>
          </p:cNvPr>
          <p:cNvSpPr>
            <a:spLocks noGrp="1"/>
          </p:cNvSpPr>
          <p:nvPr>
            <p:ph type="dt" sz="half" idx="10"/>
          </p:nvPr>
        </p:nvSpPr>
        <p:spPr/>
        <p:txBody>
          <a:bodyPr/>
          <a:lstStyle/>
          <a:p>
            <a:fld id="{29382B42-E710-44C9-806F-F76E1295FA63}" type="datetimeFigureOut">
              <a:rPr lang="es-ES" smtClean="0"/>
              <a:t>19/04/2020</a:t>
            </a:fld>
            <a:endParaRPr lang="es-ES"/>
          </a:p>
        </p:txBody>
      </p:sp>
      <p:sp>
        <p:nvSpPr>
          <p:cNvPr id="6" name="Marcador de pie de página 5">
            <a:extLst>
              <a:ext uri="{FF2B5EF4-FFF2-40B4-BE49-F238E27FC236}">
                <a16:creationId xmlns:a16="http://schemas.microsoft.com/office/drawing/2014/main" id="{3C158DB2-F328-4809-AB54-AB9C286F8E9D}"/>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273F4C85-680A-4618-A2A5-689423D4EE4E}"/>
              </a:ext>
            </a:extLst>
          </p:cNvPr>
          <p:cNvSpPr>
            <a:spLocks noGrp="1"/>
          </p:cNvSpPr>
          <p:nvPr>
            <p:ph type="sldNum" sz="quarter" idx="12"/>
          </p:nvPr>
        </p:nvSpPr>
        <p:spPr/>
        <p:txBody>
          <a:bodyPr/>
          <a:lstStyle/>
          <a:p>
            <a:fld id="{86E32027-AF12-4384-9B67-3628ABFD3AF9}" type="slidenum">
              <a:rPr lang="es-ES" smtClean="0"/>
              <a:t>‹Nº›</a:t>
            </a:fld>
            <a:endParaRPr lang="es-ES"/>
          </a:p>
        </p:txBody>
      </p:sp>
    </p:spTree>
    <p:extLst>
      <p:ext uri="{BB962C8B-B14F-4D97-AF65-F5344CB8AC3E}">
        <p14:creationId xmlns:p14="http://schemas.microsoft.com/office/powerpoint/2010/main" val="361906438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10EF0F-FBAE-413C-B2E0-2A5CE8024766}"/>
              </a:ext>
            </a:extLst>
          </p:cNvPr>
          <p:cNvSpPr>
            <a:spLocks noGrp="1"/>
          </p:cNvSpPr>
          <p:nvPr>
            <p:ph type="title"/>
          </p:nvPr>
        </p:nvSpPr>
        <p:spPr>
          <a:xfrm>
            <a:off x="630238" y="365125"/>
            <a:ext cx="78867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A841A79A-0257-4B9A-BBD9-D0C5174B381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EF8B6282-FEAC-4EF9-B575-372D2CE1BBA6}"/>
              </a:ext>
            </a:extLst>
          </p:cNvPr>
          <p:cNvSpPr>
            <a:spLocks noGrp="1"/>
          </p:cNvSpPr>
          <p:nvPr>
            <p:ph sz="half" idx="2"/>
          </p:nvPr>
        </p:nvSpPr>
        <p:spPr>
          <a:xfrm>
            <a:off x="630238" y="2505075"/>
            <a:ext cx="386873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3308FAA8-2175-4DF3-A0FA-8339E6CA25E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125D82A1-C84C-417D-AD41-BB285BDABF9F}"/>
              </a:ext>
            </a:extLst>
          </p:cNvPr>
          <p:cNvSpPr>
            <a:spLocks noGrp="1"/>
          </p:cNvSpPr>
          <p:nvPr>
            <p:ph sz="quarter" idx="4"/>
          </p:nvPr>
        </p:nvSpPr>
        <p:spPr>
          <a:xfrm>
            <a:off x="4629150" y="2505075"/>
            <a:ext cx="38877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A3E1C239-FA88-4E63-B9BB-0D6824CBC27C}"/>
              </a:ext>
            </a:extLst>
          </p:cNvPr>
          <p:cNvSpPr>
            <a:spLocks noGrp="1"/>
          </p:cNvSpPr>
          <p:nvPr>
            <p:ph type="dt" sz="half" idx="10"/>
          </p:nvPr>
        </p:nvSpPr>
        <p:spPr/>
        <p:txBody>
          <a:bodyPr/>
          <a:lstStyle/>
          <a:p>
            <a:fld id="{29382B42-E710-44C9-806F-F76E1295FA63}" type="datetimeFigureOut">
              <a:rPr lang="es-ES" smtClean="0"/>
              <a:t>19/04/2020</a:t>
            </a:fld>
            <a:endParaRPr lang="es-ES"/>
          </a:p>
        </p:txBody>
      </p:sp>
      <p:sp>
        <p:nvSpPr>
          <p:cNvPr id="8" name="Marcador de pie de página 7">
            <a:extLst>
              <a:ext uri="{FF2B5EF4-FFF2-40B4-BE49-F238E27FC236}">
                <a16:creationId xmlns:a16="http://schemas.microsoft.com/office/drawing/2014/main" id="{6815A5BC-2689-4F58-99B4-B4114EDED870}"/>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D8E536E3-C66B-42BC-9E82-0F2C9211400B}"/>
              </a:ext>
            </a:extLst>
          </p:cNvPr>
          <p:cNvSpPr>
            <a:spLocks noGrp="1"/>
          </p:cNvSpPr>
          <p:nvPr>
            <p:ph type="sldNum" sz="quarter" idx="12"/>
          </p:nvPr>
        </p:nvSpPr>
        <p:spPr/>
        <p:txBody>
          <a:bodyPr/>
          <a:lstStyle/>
          <a:p>
            <a:fld id="{86E32027-AF12-4384-9B67-3628ABFD3AF9}" type="slidenum">
              <a:rPr lang="es-ES" smtClean="0"/>
              <a:t>‹Nº›</a:t>
            </a:fld>
            <a:endParaRPr lang="es-ES"/>
          </a:p>
        </p:txBody>
      </p:sp>
    </p:spTree>
    <p:extLst>
      <p:ext uri="{BB962C8B-B14F-4D97-AF65-F5344CB8AC3E}">
        <p14:creationId xmlns:p14="http://schemas.microsoft.com/office/powerpoint/2010/main" val="70089257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C3D62A-3011-46C1-8001-E34233465505}"/>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AC338945-7AEC-41C0-AF2E-190BC8632B24}"/>
              </a:ext>
            </a:extLst>
          </p:cNvPr>
          <p:cNvSpPr>
            <a:spLocks noGrp="1"/>
          </p:cNvSpPr>
          <p:nvPr>
            <p:ph type="dt" sz="half" idx="10"/>
          </p:nvPr>
        </p:nvSpPr>
        <p:spPr/>
        <p:txBody>
          <a:bodyPr/>
          <a:lstStyle/>
          <a:p>
            <a:fld id="{29382B42-E710-44C9-806F-F76E1295FA63}" type="datetimeFigureOut">
              <a:rPr lang="es-ES" smtClean="0"/>
              <a:t>19/04/2020</a:t>
            </a:fld>
            <a:endParaRPr lang="es-ES"/>
          </a:p>
        </p:txBody>
      </p:sp>
      <p:sp>
        <p:nvSpPr>
          <p:cNvPr id="4" name="Marcador de pie de página 3">
            <a:extLst>
              <a:ext uri="{FF2B5EF4-FFF2-40B4-BE49-F238E27FC236}">
                <a16:creationId xmlns:a16="http://schemas.microsoft.com/office/drawing/2014/main" id="{9F790CCE-FCF0-4F25-9E75-7ACB677BF7C3}"/>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956A54DC-A20B-4E0C-A2ED-57EB20E137D4}"/>
              </a:ext>
            </a:extLst>
          </p:cNvPr>
          <p:cNvSpPr>
            <a:spLocks noGrp="1"/>
          </p:cNvSpPr>
          <p:nvPr>
            <p:ph type="sldNum" sz="quarter" idx="12"/>
          </p:nvPr>
        </p:nvSpPr>
        <p:spPr/>
        <p:txBody>
          <a:bodyPr/>
          <a:lstStyle/>
          <a:p>
            <a:fld id="{86E32027-AF12-4384-9B67-3628ABFD3AF9}" type="slidenum">
              <a:rPr lang="es-ES" smtClean="0"/>
              <a:t>‹Nº›</a:t>
            </a:fld>
            <a:endParaRPr lang="es-ES"/>
          </a:p>
        </p:txBody>
      </p:sp>
    </p:spTree>
    <p:extLst>
      <p:ext uri="{BB962C8B-B14F-4D97-AF65-F5344CB8AC3E}">
        <p14:creationId xmlns:p14="http://schemas.microsoft.com/office/powerpoint/2010/main" val="387260262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91D19AC-17AB-44F2-A597-138E0FB4E374}"/>
              </a:ext>
            </a:extLst>
          </p:cNvPr>
          <p:cNvSpPr>
            <a:spLocks noGrp="1"/>
          </p:cNvSpPr>
          <p:nvPr>
            <p:ph type="dt" sz="half" idx="10"/>
          </p:nvPr>
        </p:nvSpPr>
        <p:spPr/>
        <p:txBody>
          <a:bodyPr/>
          <a:lstStyle/>
          <a:p>
            <a:fld id="{29382B42-E710-44C9-806F-F76E1295FA63}" type="datetimeFigureOut">
              <a:rPr lang="es-ES" smtClean="0"/>
              <a:t>19/04/2020</a:t>
            </a:fld>
            <a:endParaRPr lang="es-ES"/>
          </a:p>
        </p:txBody>
      </p:sp>
      <p:sp>
        <p:nvSpPr>
          <p:cNvPr id="3" name="Marcador de pie de página 2">
            <a:extLst>
              <a:ext uri="{FF2B5EF4-FFF2-40B4-BE49-F238E27FC236}">
                <a16:creationId xmlns:a16="http://schemas.microsoft.com/office/drawing/2014/main" id="{70D748CF-848F-4FC2-80DE-33C57E60018C}"/>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B0FFB50C-012C-4F66-ADD3-54262324167F}"/>
              </a:ext>
            </a:extLst>
          </p:cNvPr>
          <p:cNvSpPr>
            <a:spLocks noGrp="1"/>
          </p:cNvSpPr>
          <p:nvPr>
            <p:ph type="sldNum" sz="quarter" idx="12"/>
          </p:nvPr>
        </p:nvSpPr>
        <p:spPr/>
        <p:txBody>
          <a:bodyPr/>
          <a:lstStyle/>
          <a:p>
            <a:fld id="{86E32027-AF12-4384-9B67-3628ABFD3AF9}" type="slidenum">
              <a:rPr lang="es-ES" smtClean="0"/>
              <a:t>‹Nº›</a:t>
            </a:fld>
            <a:endParaRPr lang="es-ES"/>
          </a:p>
        </p:txBody>
      </p:sp>
    </p:spTree>
    <p:extLst>
      <p:ext uri="{BB962C8B-B14F-4D97-AF65-F5344CB8AC3E}">
        <p14:creationId xmlns:p14="http://schemas.microsoft.com/office/powerpoint/2010/main" val="270529175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49C402-7246-49DA-8448-F3A7EE14C3E3}"/>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E2D28C47-7222-4008-B1D4-2018296FAFC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B15ACE1A-F273-4BFB-8B0A-DC1F06FC0C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1B725E2-3728-45CB-9FA7-B0714D7BC5EB}"/>
              </a:ext>
            </a:extLst>
          </p:cNvPr>
          <p:cNvSpPr>
            <a:spLocks noGrp="1"/>
          </p:cNvSpPr>
          <p:nvPr>
            <p:ph type="dt" sz="half" idx="10"/>
          </p:nvPr>
        </p:nvSpPr>
        <p:spPr/>
        <p:txBody>
          <a:bodyPr/>
          <a:lstStyle/>
          <a:p>
            <a:fld id="{29382B42-E710-44C9-806F-F76E1295FA63}" type="datetimeFigureOut">
              <a:rPr lang="es-ES" smtClean="0"/>
              <a:t>19/04/2020</a:t>
            </a:fld>
            <a:endParaRPr lang="es-ES"/>
          </a:p>
        </p:txBody>
      </p:sp>
      <p:sp>
        <p:nvSpPr>
          <p:cNvPr id="6" name="Marcador de pie de página 5">
            <a:extLst>
              <a:ext uri="{FF2B5EF4-FFF2-40B4-BE49-F238E27FC236}">
                <a16:creationId xmlns:a16="http://schemas.microsoft.com/office/drawing/2014/main" id="{971CF905-3FB1-4D01-8344-066B9A8A37CE}"/>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A7CFE34A-7FEB-488C-B4B9-46B2BD8CBC97}"/>
              </a:ext>
            </a:extLst>
          </p:cNvPr>
          <p:cNvSpPr>
            <a:spLocks noGrp="1"/>
          </p:cNvSpPr>
          <p:nvPr>
            <p:ph type="sldNum" sz="quarter" idx="12"/>
          </p:nvPr>
        </p:nvSpPr>
        <p:spPr/>
        <p:txBody>
          <a:bodyPr/>
          <a:lstStyle/>
          <a:p>
            <a:fld id="{86E32027-AF12-4384-9B67-3628ABFD3AF9}" type="slidenum">
              <a:rPr lang="es-ES" smtClean="0"/>
              <a:t>‹Nº›</a:t>
            </a:fld>
            <a:endParaRPr lang="es-ES"/>
          </a:p>
        </p:txBody>
      </p:sp>
    </p:spTree>
    <p:extLst>
      <p:ext uri="{BB962C8B-B14F-4D97-AF65-F5344CB8AC3E}">
        <p14:creationId xmlns:p14="http://schemas.microsoft.com/office/powerpoint/2010/main" val="380534352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814199-2326-4A1E-8522-45A46D780ACF}"/>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5DC5E727-72A8-4253-96EC-7229158CE3B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158A5CDE-A326-431F-8B83-1D6C157E2C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8498822-0F01-4BA7-936A-6A77C950E08D}"/>
              </a:ext>
            </a:extLst>
          </p:cNvPr>
          <p:cNvSpPr>
            <a:spLocks noGrp="1"/>
          </p:cNvSpPr>
          <p:nvPr>
            <p:ph type="dt" sz="half" idx="10"/>
          </p:nvPr>
        </p:nvSpPr>
        <p:spPr/>
        <p:txBody>
          <a:bodyPr/>
          <a:lstStyle/>
          <a:p>
            <a:fld id="{29382B42-E710-44C9-806F-F76E1295FA63}" type="datetimeFigureOut">
              <a:rPr lang="es-ES" smtClean="0"/>
              <a:t>19/04/2020</a:t>
            </a:fld>
            <a:endParaRPr lang="es-ES"/>
          </a:p>
        </p:txBody>
      </p:sp>
      <p:sp>
        <p:nvSpPr>
          <p:cNvPr id="6" name="Marcador de pie de página 5">
            <a:extLst>
              <a:ext uri="{FF2B5EF4-FFF2-40B4-BE49-F238E27FC236}">
                <a16:creationId xmlns:a16="http://schemas.microsoft.com/office/drawing/2014/main" id="{0740A7EC-B921-4DB6-8B21-F2C2D19F09B7}"/>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AF5BA38B-5970-434E-A14E-B04DB4FF2552}"/>
              </a:ext>
            </a:extLst>
          </p:cNvPr>
          <p:cNvSpPr>
            <a:spLocks noGrp="1"/>
          </p:cNvSpPr>
          <p:nvPr>
            <p:ph type="sldNum" sz="quarter" idx="12"/>
          </p:nvPr>
        </p:nvSpPr>
        <p:spPr/>
        <p:txBody>
          <a:bodyPr/>
          <a:lstStyle/>
          <a:p>
            <a:fld id="{86E32027-AF12-4384-9B67-3628ABFD3AF9}" type="slidenum">
              <a:rPr lang="es-ES" smtClean="0"/>
              <a:t>‹Nº›</a:t>
            </a:fld>
            <a:endParaRPr lang="es-ES"/>
          </a:p>
        </p:txBody>
      </p:sp>
    </p:spTree>
    <p:extLst>
      <p:ext uri="{BB962C8B-B14F-4D97-AF65-F5344CB8AC3E}">
        <p14:creationId xmlns:p14="http://schemas.microsoft.com/office/powerpoint/2010/main" val="293544140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65D498-09CC-4981-A278-2DFCB0503777}"/>
              </a:ext>
            </a:extLst>
          </p:cNvPr>
          <p:cNvSpPr>
            <a:spLocks noGrp="1"/>
          </p:cNvSpPr>
          <p:nvPr>
            <p:ph type="ctrTitle"/>
          </p:nvPr>
        </p:nvSpPr>
        <p:spPr>
          <a:xfrm>
            <a:off x="1143000" y="1122363"/>
            <a:ext cx="6858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A31A51D6-8986-4F17-A25E-0C189F8EBF9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35CDD68B-0CDD-4786-BD75-317E8C57E94F}"/>
              </a:ext>
            </a:extLst>
          </p:cNvPr>
          <p:cNvSpPr>
            <a:spLocks noGrp="1"/>
          </p:cNvSpPr>
          <p:nvPr>
            <p:ph type="dt" sz="half" idx="10"/>
          </p:nvPr>
        </p:nvSpPr>
        <p:spPr/>
        <p:txBody>
          <a:bodyPr/>
          <a:lstStyle/>
          <a:p>
            <a:fld id="{991FE3F6-6D58-4782-8330-A533BC8F0BCC}" type="datetimeFigureOut">
              <a:rPr lang="es-ES" smtClean="0"/>
              <a:t>19/04/2020</a:t>
            </a:fld>
            <a:endParaRPr lang="es-ES"/>
          </a:p>
        </p:txBody>
      </p:sp>
      <p:sp>
        <p:nvSpPr>
          <p:cNvPr id="5" name="Marcador de pie de página 4">
            <a:extLst>
              <a:ext uri="{FF2B5EF4-FFF2-40B4-BE49-F238E27FC236}">
                <a16:creationId xmlns:a16="http://schemas.microsoft.com/office/drawing/2014/main" id="{C4DB7472-BD40-4B42-BF5F-C0D2679E5DE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31F7E0E-86F0-4B8E-BF9E-13DDA408CB1E}"/>
              </a:ext>
            </a:extLst>
          </p:cNvPr>
          <p:cNvSpPr>
            <a:spLocks noGrp="1"/>
          </p:cNvSpPr>
          <p:nvPr>
            <p:ph type="sldNum" sz="quarter" idx="12"/>
          </p:nvPr>
        </p:nvSpPr>
        <p:spPr/>
        <p:txBody>
          <a:bodyPr/>
          <a:lstStyle/>
          <a:p>
            <a:fld id="{22CE97C8-8A1E-4B9F-BC8C-C0C1E40D09B0}" type="slidenum">
              <a:rPr lang="es-ES" smtClean="0"/>
              <a:t>‹Nº›</a:t>
            </a:fld>
            <a:endParaRPr lang="es-ES"/>
          </a:p>
        </p:txBody>
      </p:sp>
    </p:spTree>
    <p:extLst>
      <p:ext uri="{BB962C8B-B14F-4D97-AF65-F5344CB8AC3E}">
        <p14:creationId xmlns:p14="http://schemas.microsoft.com/office/powerpoint/2010/main" val="69935855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69E898-F30C-40B0-803E-BE16013FF2FD}"/>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6254B092-6604-416B-AEBA-033D0D0DDDF4}"/>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3DF893D-CC42-4899-B7CE-65707103D435}"/>
              </a:ext>
            </a:extLst>
          </p:cNvPr>
          <p:cNvSpPr>
            <a:spLocks noGrp="1"/>
          </p:cNvSpPr>
          <p:nvPr>
            <p:ph type="dt" sz="half" idx="10"/>
          </p:nvPr>
        </p:nvSpPr>
        <p:spPr/>
        <p:txBody>
          <a:bodyPr/>
          <a:lstStyle/>
          <a:p>
            <a:fld id="{991FE3F6-6D58-4782-8330-A533BC8F0BCC}" type="datetimeFigureOut">
              <a:rPr lang="es-ES" smtClean="0"/>
              <a:t>19/04/2020</a:t>
            </a:fld>
            <a:endParaRPr lang="es-ES"/>
          </a:p>
        </p:txBody>
      </p:sp>
      <p:sp>
        <p:nvSpPr>
          <p:cNvPr id="5" name="Marcador de pie de página 4">
            <a:extLst>
              <a:ext uri="{FF2B5EF4-FFF2-40B4-BE49-F238E27FC236}">
                <a16:creationId xmlns:a16="http://schemas.microsoft.com/office/drawing/2014/main" id="{E53B681B-0DF2-40D1-90EC-FB037F9C77F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2837718-46CA-4E54-B4DB-9C5A9FD9DC8B}"/>
              </a:ext>
            </a:extLst>
          </p:cNvPr>
          <p:cNvSpPr>
            <a:spLocks noGrp="1"/>
          </p:cNvSpPr>
          <p:nvPr>
            <p:ph type="sldNum" sz="quarter" idx="12"/>
          </p:nvPr>
        </p:nvSpPr>
        <p:spPr/>
        <p:txBody>
          <a:bodyPr/>
          <a:lstStyle/>
          <a:p>
            <a:fld id="{22CE97C8-8A1E-4B9F-BC8C-C0C1E40D09B0}" type="slidenum">
              <a:rPr lang="es-ES" smtClean="0"/>
              <a:t>‹Nº›</a:t>
            </a:fld>
            <a:endParaRPr lang="es-ES"/>
          </a:p>
        </p:txBody>
      </p:sp>
    </p:spTree>
    <p:extLst>
      <p:ext uri="{BB962C8B-B14F-4D97-AF65-F5344CB8AC3E}">
        <p14:creationId xmlns:p14="http://schemas.microsoft.com/office/powerpoint/2010/main" val="2411823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979753-1005-4A46-8B54-A1E7E7EB1DB7}"/>
              </a:ext>
            </a:extLst>
          </p:cNvPr>
          <p:cNvSpPr>
            <a:spLocks noGrp="1"/>
          </p:cNvSpPr>
          <p:nvPr>
            <p:ph type="title"/>
          </p:nvPr>
        </p:nvSpPr>
        <p:spPr>
          <a:xfrm>
            <a:off x="623888" y="1709738"/>
            <a:ext cx="78867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9A6B4B3F-2657-41AD-BB75-E28059F6F893}"/>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AE95BC24-015D-4130-806A-3FF2A1D13B14}"/>
              </a:ext>
            </a:extLst>
          </p:cNvPr>
          <p:cNvSpPr>
            <a:spLocks noGrp="1"/>
          </p:cNvSpPr>
          <p:nvPr>
            <p:ph type="dt" sz="half" idx="10"/>
          </p:nvPr>
        </p:nvSpPr>
        <p:spPr/>
        <p:txBody>
          <a:bodyPr/>
          <a:lstStyle/>
          <a:p>
            <a:fld id="{64FDF40A-C062-4C12-A59F-0479AE241C80}" type="datetimeFigureOut">
              <a:rPr lang="es-ES" smtClean="0"/>
              <a:t>19/04/2020</a:t>
            </a:fld>
            <a:endParaRPr lang="es-ES"/>
          </a:p>
        </p:txBody>
      </p:sp>
      <p:sp>
        <p:nvSpPr>
          <p:cNvPr id="5" name="Marcador de pie de página 4">
            <a:extLst>
              <a:ext uri="{FF2B5EF4-FFF2-40B4-BE49-F238E27FC236}">
                <a16:creationId xmlns:a16="http://schemas.microsoft.com/office/drawing/2014/main" id="{763CB465-639B-48A5-A78F-AAC30643DE1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8D860D7-1A6C-4D50-BAC8-1D1D11D50489}"/>
              </a:ext>
            </a:extLst>
          </p:cNvPr>
          <p:cNvSpPr>
            <a:spLocks noGrp="1"/>
          </p:cNvSpPr>
          <p:nvPr>
            <p:ph type="sldNum" sz="quarter" idx="12"/>
          </p:nvPr>
        </p:nvSpPr>
        <p:spPr/>
        <p:txBody>
          <a:bodyPr/>
          <a:lstStyle/>
          <a:p>
            <a:fld id="{60A739E2-693D-4ADD-AA5D-E30565D5133C}" type="slidenum">
              <a:rPr lang="es-ES" smtClean="0"/>
              <a:t>‹Nº›</a:t>
            </a:fld>
            <a:endParaRPr lang="es-ES"/>
          </a:p>
        </p:txBody>
      </p:sp>
    </p:spTree>
    <p:extLst>
      <p:ext uri="{BB962C8B-B14F-4D97-AF65-F5344CB8AC3E}">
        <p14:creationId xmlns:p14="http://schemas.microsoft.com/office/powerpoint/2010/main" val="259305661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C9AA85-9E3C-4DC9-BF50-FA2681839978}"/>
              </a:ext>
            </a:extLst>
          </p:cNvPr>
          <p:cNvSpPr>
            <a:spLocks noGrp="1"/>
          </p:cNvSpPr>
          <p:nvPr>
            <p:ph type="title"/>
          </p:nvPr>
        </p:nvSpPr>
        <p:spPr>
          <a:xfrm>
            <a:off x="623888" y="1709738"/>
            <a:ext cx="78867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365637DD-E4A4-41E1-AD00-9D18515D145D}"/>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EBB933B2-396D-49F0-8DFC-E9AFCE30409A}"/>
              </a:ext>
            </a:extLst>
          </p:cNvPr>
          <p:cNvSpPr>
            <a:spLocks noGrp="1"/>
          </p:cNvSpPr>
          <p:nvPr>
            <p:ph type="dt" sz="half" idx="10"/>
          </p:nvPr>
        </p:nvSpPr>
        <p:spPr/>
        <p:txBody>
          <a:bodyPr/>
          <a:lstStyle/>
          <a:p>
            <a:fld id="{991FE3F6-6D58-4782-8330-A533BC8F0BCC}" type="datetimeFigureOut">
              <a:rPr lang="es-ES" smtClean="0"/>
              <a:t>19/04/2020</a:t>
            </a:fld>
            <a:endParaRPr lang="es-ES"/>
          </a:p>
        </p:txBody>
      </p:sp>
      <p:sp>
        <p:nvSpPr>
          <p:cNvPr id="5" name="Marcador de pie de página 4">
            <a:extLst>
              <a:ext uri="{FF2B5EF4-FFF2-40B4-BE49-F238E27FC236}">
                <a16:creationId xmlns:a16="http://schemas.microsoft.com/office/drawing/2014/main" id="{1384EE92-02D7-436C-80F2-9FF56414045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FA445F7-B120-47F2-BC80-88A82F88364E}"/>
              </a:ext>
            </a:extLst>
          </p:cNvPr>
          <p:cNvSpPr>
            <a:spLocks noGrp="1"/>
          </p:cNvSpPr>
          <p:nvPr>
            <p:ph type="sldNum" sz="quarter" idx="12"/>
          </p:nvPr>
        </p:nvSpPr>
        <p:spPr/>
        <p:txBody>
          <a:bodyPr/>
          <a:lstStyle/>
          <a:p>
            <a:fld id="{22CE97C8-8A1E-4B9F-BC8C-C0C1E40D09B0}" type="slidenum">
              <a:rPr lang="es-ES" smtClean="0"/>
              <a:t>‹Nº›</a:t>
            </a:fld>
            <a:endParaRPr lang="es-ES"/>
          </a:p>
        </p:txBody>
      </p:sp>
    </p:spTree>
    <p:extLst>
      <p:ext uri="{BB962C8B-B14F-4D97-AF65-F5344CB8AC3E}">
        <p14:creationId xmlns:p14="http://schemas.microsoft.com/office/powerpoint/2010/main" val="120207899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D7E7E4-2A16-408C-8B07-E7CABCE0FB2D}"/>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AA1454BA-6D2E-497B-8AA2-681B8630F4B0}"/>
              </a:ext>
            </a:extLst>
          </p:cNvPr>
          <p:cNvSpPr>
            <a:spLocks noGrp="1"/>
          </p:cNvSpPr>
          <p:nvPr>
            <p:ph sz="half" idx="1"/>
          </p:nvPr>
        </p:nvSpPr>
        <p:spPr>
          <a:xfrm>
            <a:off x="62865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EF4B0D40-CD39-4B8F-880A-C487B3D81871}"/>
              </a:ext>
            </a:extLst>
          </p:cNvPr>
          <p:cNvSpPr>
            <a:spLocks noGrp="1"/>
          </p:cNvSpPr>
          <p:nvPr>
            <p:ph sz="half" idx="2"/>
          </p:nvPr>
        </p:nvSpPr>
        <p:spPr>
          <a:xfrm>
            <a:off x="464820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098A1B4E-016A-41C4-A92F-DAE4B2A261D5}"/>
              </a:ext>
            </a:extLst>
          </p:cNvPr>
          <p:cNvSpPr>
            <a:spLocks noGrp="1"/>
          </p:cNvSpPr>
          <p:nvPr>
            <p:ph type="dt" sz="half" idx="10"/>
          </p:nvPr>
        </p:nvSpPr>
        <p:spPr/>
        <p:txBody>
          <a:bodyPr/>
          <a:lstStyle/>
          <a:p>
            <a:fld id="{991FE3F6-6D58-4782-8330-A533BC8F0BCC}" type="datetimeFigureOut">
              <a:rPr lang="es-ES" smtClean="0"/>
              <a:t>19/04/2020</a:t>
            </a:fld>
            <a:endParaRPr lang="es-ES"/>
          </a:p>
        </p:txBody>
      </p:sp>
      <p:sp>
        <p:nvSpPr>
          <p:cNvPr id="6" name="Marcador de pie de página 5">
            <a:extLst>
              <a:ext uri="{FF2B5EF4-FFF2-40B4-BE49-F238E27FC236}">
                <a16:creationId xmlns:a16="http://schemas.microsoft.com/office/drawing/2014/main" id="{08C088B6-6066-4647-8B78-BDA009BE01C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D32986B5-8702-4708-A041-98FEE597DF7B}"/>
              </a:ext>
            </a:extLst>
          </p:cNvPr>
          <p:cNvSpPr>
            <a:spLocks noGrp="1"/>
          </p:cNvSpPr>
          <p:nvPr>
            <p:ph type="sldNum" sz="quarter" idx="12"/>
          </p:nvPr>
        </p:nvSpPr>
        <p:spPr/>
        <p:txBody>
          <a:bodyPr/>
          <a:lstStyle/>
          <a:p>
            <a:fld id="{22CE97C8-8A1E-4B9F-BC8C-C0C1E40D09B0}" type="slidenum">
              <a:rPr lang="es-ES" smtClean="0"/>
              <a:t>‹Nº›</a:t>
            </a:fld>
            <a:endParaRPr lang="es-ES"/>
          </a:p>
        </p:txBody>
      </p:sp>
    </p:spTree>
    <p:extLst>
      <p:ext uri="{BB962C8B-B14F-4D97-AF65-F5344CB8AC3E}">
        <p14:creationId xmlns:p14="http://schemas.microsoft.com/office/powerpoint/2010/main" val="289101129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01AAF7-3D0F-4D3D-9A7F-3BF8AD6BE939}"/>
              </a:ext>
            </a:extLst>
          </p:cNvPr>
          <p:cNvSpPr>
            <a:spLocks noGrp="1"/>
          </p:cNvSpPr>
          <p:nvPr>
            <p:ph type="title"/>
          </p:nvPr>
        </p:nvSpPr>
        <p:spPr>
          <a:xfrm>
            <a:off x="630238" y="365125"/>
            <a:ext cx="78867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2A7DF5DF-B839-4D23-86E1-9FC845AC534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5A555900-B3D4-42CC-A894-F2AA449053B1}"/>
              </a:ext>
            </a:extLst>
          </p:cNvPr>
          <p:cNvSpPr>
            <a:spLocks noGrp="1"/>
          </p:cNvSpPr>
          <p:nvPr>
            <p:ph sz="half" idx="2"/>
          </p:nvPr>
        </p:nvSpPr>
        <p:spPr>
          <a:xfrm>
            <a:off x="630238" y="2505075"/>
            <a:ext cx="386873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6E9AA2A3-4867-49E2-B821-AF7632ADD25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34BA058-0DED-46CE-8423-350141E2AA29}"/>
              </a:ext>
            </a:extLst>
          </p:cNvPr>
          <p:cNvSpPr>
            <a:spLocks noGrp="1"/>
          </p:cNvSpPr>
          <p:nvPr>
            <p:ph sz="quarter" idx="4"/>
          </p:nvPr>
        </p:nvSpPr>
        <p:spPr>
          <a:xfrm>
            <a:off x="4629150" y="2505075"/>
            <a:ext cx="38877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58A58912-4D5A-4A5B-A4F6-E236407AC21E}"/>
              </a:ext>
            </a:extLst>
          </p:cNvPr>
          <p:cNvSpPr>
            <a:spLocks noGrp="1"/>
          </p:cNvSpPr>
          <p:nvPr>
            <p:ph type="dt" sz="half" idx="10"/>
          </p:nvPr>
        </p:nvSpPr>
        <p:spPr/>
        <p:txBody>
          <a:bodyPr/>
          <a:lstStyle/>
          <a:p>
            <a:fld id="{991FE3F6-6D58-4782-8330-A533BC8F0BCC}" type="datetimeFigureOut">
              <a:rPr lang="es-ES" smtClean="0"/>
              <a:t>19/04/2020</a:t>
            </a:fld>
            <a:endParaRPr lang="es-ES"/>
          </a:p>
        </p:txBody>
      </p:sp>
      <p:sp>
        <p:nvSpPr>
          <p:cNvPr id="8" name="Marcador de pie de página 7">
            <a:extLst>
              <a:ext uri="{FF2B5EF4-FFF2-40B4-BE49-F238E27FC236}">
                <a16:creationId xmlns:a16="http://schemas.microsoft.com/office/drawing/2014/main" id="{FB470E79-4359-424A-8AB5-5386B5E814D5}"/>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A18F279F-EDC7-4C0F-A4B2-544680D031CD}"/>
              </a:ext>
            </a:extLst>
          </p:cNvPr>
          <p:cNvSpPr>
            <a:spLocks noGrp="1"/>
          </p:cNvSpPr>
          <p:nvPr>
            <p:ph type="sldNum" sz="quarter" idx="12"/>
          </p:nvPr>
        </p:nvSpPr>
        <p:spPr/>
        <p:txBody>
          <a:bodyPr/>
          <a:lstStyle/>
          <a:p>
            <a:fld id="{22CE97C8-8A1E-4B9F-BC8C-C0C1E40D09B0}" type="slidenum">
              <a:rPr lang="es-ES" smtClean="0"/>
              <a:t>‹Nº›</a:t>
            </a:fld>
            <a:endParaRPr lang="es-ES"/>
          </a:p>
        </p:txBody>
      </p:sp>
    </p:spTree>
    <p:extLst>
      <p:ext uri="{BB962C8B-B14F-4D97-AF65-F5344CB8AC3E}">
        <p14:creationId xmlns:p14="http://schemas.microsoft.com/office/powerpoint/2010/main" val="310414400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0F7A70-1C2F-4289-985F-87975AE6A137}"/>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F17228C5-5620-440B-B294-B701CDAEDD3F}"/>
              </a:ext>
            </a:extLst>
          </p:cNvPr>
          <p:cNvSpPr>
            <a:spLocks noGrp="1"/>
          </p:cNvSpPr>
          <p:nvPr>
            <p:ph type="dt" sz="half" idx="10"/>
          </p:nvPr>
        </p:nvSpPr>
        <p:spPr/>
        <p:txBody>
          <a:bodyPr/>
          <a:lstStyle/>
          <a:p>
            <a:fld id="{991FE3F6-6D58-4782-8330-A533BC8F0BCC}" type="datetimeFigureOut">
              <a:rPr lang="es-ES" smtClean="0"/>
              <a:t>19/04/2020</a:t>
            </a:fld>
            <a:endParaRPr lang="es-ES"/>
          </a:p>
        </p:txBody>
      </p:sp>
      <p:sp>
        <p:nvSpPr>
          <p:cNvPr id="4" name="Marcador de pie de página 3">
            <a:extLst>
              <a:ext uri="{FF2B5EF4-FFF2-40B4-BE49-F238E27FC236}">
                <a16:creationId xmlns:a16="http://schemas.microsoft.com/office/drawing/2014/main" id="{BA4ACB4A-0A09-4621-BEFA-0354AF14501A}"/>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7F2269E8-3B3C-4BE4-9F25-565F89DE75CE}"/>
              </a:ext>
            </a:extLst>
          </p:cNvPr>
          <p:cNvSpPr>
            <a:spLocks noGrp="1"/>
          </p:cNvSpPr>
          <p:nvPr>
            <p:ph type="sldNum" sz="quarter" idx="12"/>
          </p:nvPr>
        </p:nvSpPr>
        <p:spPr/>
        <p:txBody>
          <a:bodyPr/>
          <a:lstStyle/>
          <a:p>
            <a:fld id="{22CE97C8-8A1E-4B9F-BC8C-C0C1E40D09B0}" type="slidenum">
              <a:rPr lang="es-ES" smtClean="0"/>
              <a:t>‹Nº›</a:t>
            </a:fld>
            <a:endParaRPr lang="es-ES"/>
          </a:p>
        </p:txBody>
      </p:sp>
    </p:spTree>
    <p:extLst>
      <p:ext uri="{BB962C8B-B14F-4D97-AF65-F5344CB8AC3E}">
        <p14:creationId xmlns:p14="http://schemas.microsoft.com/office/powerpoint/2010/main" val="49646683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B84541C8-0648-4772-9141-D84AFC5C120D}"/>
              </a:ext>
            </a:extLst>
          </p:cNvPr>
          <p:cNvSpPr>
            <a:spLocks noGrp="1"/>
          </p:cNvSpPr>
          <p:nvPr>
            <p:ph type="dt" sz="half" idx="10"/>
          </p:nvPr>
        </p:nvSpPr>
        <p:spPr/>
        <p:txBody>
          <a:bodyPr/>
          <a:lstStyle/>
          <a:p>
            <a:fld id="{991FE3F6-6D58-4782-8330-A533BC8F0BCC}" type="datetimeFigureOut">
              <a:rPr lang="es-ES" smtClean="0"/>
              <a:t>19/04/2020</a:t>
            </a:fld>
            <a:endParaRPr lang="es-ES"/>
          </a:p>
        </p:txBody>
      </p:sp>
      <p:sp>
        <p:nvSpPr>
          <p:cNvPr id="3" name="Marcador de pie de página 2">
            <a:extLst>
              <a:ext uri="{FF2B5EF4-FFF2-40B4-BE49-F238E27FC236}">
                <a16:creationId xmlns:a16="http://schemas.microsoft.com/office/drawing/2014/main" id="{BF1A9FE5-2E99-450C-8D04-9F0F6F3A709C}"/>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A2C7D733-98AB-4C2D-A421-EA193C256687}"/>
              </a:ext>
            </a:extLst>
          </p:cNvPr>
          <p:cNvSpPr>
            <a:spLocks noGrp="1"/>
          </p:cNvSpPr>
          <p:nvPr>
            <p:ph type="sldNum" sz="quarter" idx="12"/>
          </p:nvPr>
        </p:nvSpPr>
        <p:spPr/>
        <p:txBody>
          <a:bodyPr/>
          <a:lstStyle/>
          <a:p>
            <a:fld id="{22CE97C8-8A1E-4B9F-BC8C-C0C1E40D09B0}" type="slidenum">
              <a:rPr lang="es-ES" smtClean="0"/>
              <a:t>‹Nº›</a:t>
            </a:fld>
            <a:endParaRPr lang="es-ES"/>
          </a:p>
        </p:txBody>
      </p:sp>
    </p:spTree>
    <p:extLst>
      <p:ext uri="{BB962C8B-B14F-4D97-AF65-F5344CB8AC3E}">
        <p14:creationId xmlns:p14="http://schemas.microsoft.com/office/powerpoint/2010/main" val="79309512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AB6197-A644-4EF4-AB73-732121C924C9}"/>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D0FF797F-44E0-4B87-A586-834010EE2AA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8B43CB81-102C-4DC5-89E3-29AECDC0F4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C3CD518-781C-4F4F-B9EB-B7C42BFB867E}"/>
              </a:ext>
            </a:extLst>
          </p:cNvPr>
          <p:cNvSpPr>
            <a:spLocks noGrp="1"/>
          </p:cNvSpPr>
          <p:nvPr>
            <p:ph type="dt" sz="half" idx="10"/>
          </p:nvPr>
        </p:nvSpPr>
        <p:spPr/>
        <p:txBody>
          <a:bodyPr/>
          <a:lstStyle/>
          <a:p>
            <a:fld id="{991FE3F6-6D58-4782-8330-A533BC8F0BCC}" type="datetimeFigureOut">
              <a:rPr lang="es-ES" smtClean="0"/>
              <a:t>19/04/2020</a:t>
            </a:fld>
            <a:endParaRPr lang="es-ES"/>
          </a:p>
        </p:txBody>
      </p:sp>
      <p:sp>
        <p:nvSpPr>
          <p:cNvPr id="6" name="Marcador de pie de página 5">
            <a:extLst>
              <a:ext uri="{FF2B5EF4-FFF2-40B4-BE49-F238E27FC236}">
                <a16:creationId xmlns:a16="http://schemas.microsoft.com/office/drawing/2014/main" id="{93FD0780-013C-408A-905F-F72C3D2C81DA}"/>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8ACA10EB-5344-462B-BC85-395D71FC8737}"/>
              </a:ext>
            </a:extLst>
          </p:cNvPr>
          <p:cNvSpPr>
            <a:spLocks noGrp="1"/>
          </p:cNvSpPr>
          <p:nvPr>
            <p:ph type="sldNum" sz="quarter" idx="12"/>
          </p:nvPr>
        </p:nvSpPr>
        <p:spPr/>
        <p:txBody>
          <a:bodyPr/>
          <a:lstStyle/>
          <a:p>
            <a:fld id="{22CE97C8-8A1E-4B9F-BC8C-C0C1E40D09B0}" type="slidenum">
              <a:rPr lang="es-ES" smtClean="0"/>
              <a:t>‹Nº›</a:t>
            </a:fld>
            <a:endParaRPr lang="es-ES"/>
          </a:p>
        </p:txBody>
      </p:sp>
    </p:spTree>
    <p:extLst>
      <p:ext uri="{BB962C8B-B14F-4D97-AF65-F5344CB8AC3E}">
        <p14:creationId xmlns:p14="http://schemas.microsoft.com/office/powerpoint/2010/main" val="3566944128"/>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F23DDA-AC2E-4900-8DE2-9B9AD024E559}"/>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02359DCE-46B1-45DA-B2A4-6077DFC5AA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884D4240-CEF7-4C6E-80E9-78AF55D5592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44D3DB9-3586-4A09-98B7-E157843C2117}"/>
              </a:ext>
            </a:extLst>
          </p:cNvPr>
          <p:cNvSpPr>
            <a:spLocks noGrp="1"/>
          </p:cNvSpPr>
          <p:nvPr>
            <p:ph type="dt" sz="half" idx="10"/>
          </p:nvPr>
        </p:nvSpPr>
        <p:spPr/>
        <p:txBody>
          <a:bodyPr/>
          <a:lstStyle/>
          <a:p>
            <a:fld id="{991FE3F6-6D58-4782-8330-A533BC8F0BCC}" type="datetimeFigureOut">
              <a:rPr lang="es-ES" smtClean="0"/>
              <a:t>19/04/2020</a:t>
            </a:fld>
            <a:endParaRPr lang="es-ES"/>
          </a:p>
        </p:txBody>
      </p:sp>
      <p:sp>
        <p:nvSpPr>
          <p:cNvPr id="6" name="Marcador de pie de página 5">
            <a:extLst>
              <a:ext uri="{FF2B5EF4-FFF2-40B4-BE49-F238E27FC236}">
                <a16:creationId xmlns:a16="http://schemas.microsoft.com/office/drawing/2014/main" id="{9518E13D-513D-47F6-B4E1-66CD0B52D14A}"/>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6D0AEF2F-4BAE-4095-8250-253C13B40D6C}"/>
              </a:ext>
            </a:extLst>
          </p:cNvPr>
          <p:cNvSpPr>
            <a:spLocks noGrp="1"/>
          </p:cNvSpPr>
          <p:nvPr>
            <p:ph type="sldNum" sz="quarter" idx="12"/>
          </p:nvPr>
        </p:nvSpPr>
        <p:spPr/>
        <p:txBody>
          <a:bodyPr/>
          <a:lstStyle/>
          <a:p>
            <a:fld id="{22CE97C8-8A1E-4B9F-BC8C-C0C1E40D09B0}" type="slidenum">
              <a:rPr lang="es-ES" smtClean="0"/>
              <a:t>‹Nº›</a:t>
            </a:fld>
            <a:endParaRPr lang="es-ES"/>
          </a:p>
        </p:txBody>
      </p:sp>
    </p:spTree>
    <p:extLst>
      <p:ext uri="{BB962C8B-B14F-4D97-AF65-F5344CB8AC3E}">
        <p14:creationId xmlns:p14="http://schemas.microsoft.com/office/powerpoint/2010/main" val="8859960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ABC0D7-2CAC-4FFD-BB16-8FDC445C8A18}"/>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75A48046-138B-4C3D-BA38-B2506BD425BF}"/>
              </a:ext>
            </a:extLst>
          </p:cNvPr>
          <p:cNvSpPr>
            <a:spLocks noGrp="1"/>
          </p:cNvSpPr>
          <p:nvPr>
            <p:ph sz="half" idx="1"/>
          </p:nvPr>
        </p:nvSpPr>
        <p:spPr>
          <a:xfrm>
            <a:off x="62865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36B1876C-8D2A-4070-BD1E-F5A056D59292}"/>
              </a:ext>
            </a:extLst>
          </p:cNvPr>
          <p:cNvSpPr>
            <a:spLocks noGrp="1"/>
          </p:cNvSpPr>
          <p:nvPr>
            <p:ph sz="half" idx="2"/>
          </p:nvPr>
        </p:nvSpPr>
        <p:spPr>
          <a:xfrm>
            <a:off x="464820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735DA1F4-62B2-4290-B715-9D4F76321C6A}"/>
              </a:ext>
            </a:extLst>
          </p:cNvPr>
          <p:cNvSpPr>
            <a:spLocks noGrp="1"/>
          </p:cNvSpPr>
          <p:nvPr>
            <p:ph type="dt" sz="half" idx="10"/>
          </p:nvPr>
        </p:nvSpPr>
        <p:spPr/>
        <p:txBody>
          <a:bodyPr/>
          <a:lstStyle/>
          <a:p>
            <a:fld id="{64FDF40A-C062-4C12-A59F-0479AE241C80}" type="datetimeFigureOut">
              <a:rPr lang="es-ES" smtClean="0"/>
              <a:t>19/04/2020</a:t>
            </a:fld>
            <a:endParaRPr lang="es-ES"/>
          </a:p>
        </p:txBody>
      </p:sp>
      <p:sp>
        <p:nvSpPr>
          <p:cNvPr id="6" name="Marcador de pie de página 5">
            <a:extLst>
              <a:ext uri="{FF2B5EF4-FFF2-40B4-BE49-F238E27FC236}">
                <a16:creationId xmlns:a16="http://schemas.microsoft.com/office/drawing/2014/main" id="{61715EF7-7745-484F-9671-842F34BC46B4}"/>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3617BA11-7A96-41E8-98A7-1EDF32BE14A8}"/>
              </a:ext>
            </a:extLst>
          </p:cNvPr>
          <p:cNvSpPr>
            <a:spLocks noGrp="1"/>
          </p:cNvSpPr>
          <p:nvPr>
            <p:ph type="sldNum" sz="quarter" idx="12"/>
          </p:nvPr>
        </p:nvSpPr>
        <p:spPr/>
        <p:txBody>
          <a:bodyPr/>
          <a:lstStyle/>
          <a:p>
            <a:fld id="{60A739E2-693D-4ADD-AA5D-E30565D5133C}" type="slidenum">
              <a:rPr lang="es-ES" smtClean="0"/>
              <a:t>‹Nº›</a:t>
            </a:fld>
            <a:endParaRPr lang="es-ES"/>
          </a:p>
        </p:txBody>
      </p:sp>
    </p:spTree>
    <p:extLst>
      <p:ext uri="{BB962C8B-B14F-4D97-AF65-F5344CB8AC3E}">
        <p14:creationId xmlns:p14="http://schemas.microsoft.com/office/powerpoint/2010/main" val="962404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D81167-8D7E-4CDC-BFEB-A62FCEF01FB6}"/>
              </a:ext>
            </a:extLst>
          </p:cNvPr>
          <p:cNvSpPr>
            <a:spLocks noGrp="1"/>
          </p:cNvSpPr>
          <p:nvPr>
            <p:ph type="title"/>
          </p:nvPr>
        </p:nvSpPr>
        <p:spPr>
          <a:xfrm>
            <a:off x="630238" y="365125"/>
            <a:ext cx="78867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7E0D0E82-B9F9-4358-973D-E1A1BC1246E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613F4502-2E5B-490D-9916-EBFA71954A2B}"/>
              </a:ext>
            </a:extLst>
          </p:cNvPr>
          <p:cNvSpPr>
            <a:spLocks noGrp="1"/>
          </p:cNvSpPr>
          <p:nvPr>
            <p:ph sz="half" idx="2"/>
          </p:nvPr>
        </p:nvSpPr>
        <p:spPr>
          <a:xfrm>
            <a:off x="630238" y="2505075"/>
            <a:ext cx="386873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90254910-D70A-4ED8-8C6F-16E1EB24F30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68A6643B-B66F-4D39-81D6-68183860A82C}"/>
              </a:ext>
            </a:extLst>
          </p:cNvPr>
          <p:cNvSpPr>
            <a:spLocks noGrp="1"/>
          </p:cNvSpPr>
          <p:nvPr>
            <p:ph sz="quarter" idx="4"/>
          </p:nvPr>
        </p:nvSpPr>
        <p:spPr>
          <a:xfrm>
            <a:off x="4629150" y="2505075"/>
            <a:ext cx="38877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3F510410-96FB-43FC-98F8-0BF029B670C9}"/>
              </a:ext>
            </a:extLst>
          </p:cNvPr>
          <p:cNvSpPr>
            <a:spLocks noGrp="1"/>
          </p:cNvSpPr>
          <p:nvPr>
            <p:ph type="dt" sz="half" idx="10"/>
          </p:nvPr>
        </p:nvSpPr>
        <p:spPr/>
        <p:txBody>
          <a:bodyPr/>
          <a:lstStyle/>
          <a:p>
            <a:fld id="{64FDF40A-C062-4C12-A59F-0479AE241C80}" type="datetimeFigureOut">
              <a:rPr lang="es-ES" smtClean="0"/>
              <a:t>19/04/2020</a:t>
            </a:fld>
            <a:endParaRPr lang="es-ES"/>
          </a:p>
        </p:txBody>
      </p:sp>
      <p:sp>
        <p:nvSpPr>
          <p:cNvPr id="8" name="Marcador de pie de página 7">
            <a:extLst>
              <a:ext uri="{FF2B5EF4-FFF2-40B4-BE49-F238E27FC236}">
                <a16:creationId xmlns:a16="http://schemas.microsoft.com/office/drawing/2014/main" id="{5ED7F8AE-A73F-479C-A8F4-34364FE967A4}"/>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092422C5-FDAA-4020-AF90-D662B74C71FE}"/>
              </a:ext>
            </a:extLst>
          </p:cNvPr>
          <p:cNvSpPr>
            <a:spLocks noGrp="1"/>
          </p:cNvSpPr>
          <p:nvPr>
            <p:ph type="sldNum" sz="quarter" idx="12"/>
          </p:nvPr>
        </p:nvSpPr>
        <p:spPr/>
        <p:txBody>
          <a:bodyPr/>
          <a:lstStyle/>
          <a:p>
            <a:fld id="{60A739E2-693D-4ADD-AA5D-E30565D5133C}" type="slidenum">
              <a:rPr lang="es-ES" smtClean="0"/>
              <a:t>‹Nº›</a:t>
            </a:fld>
            <a:endParaRPr lang="es-ES"/>
          </a:p>
        </p:txBody>
      </p:sp>
    </p:spTree>
    <p:extLst>
      <p:ext uri="{BB962C8B-B14F-4D97-AF65-F5344CB8AC3E}">
        <p14:creationId xmlns:p14="http://schemas.microsoft.com/office/powerpoint/2010/main" val="7991870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DFDCD2-388C-4B95-8D91-0F90CEB33D08}"/>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76602154-DED0-41CF-AFE6-B63E732B481A}"/>
              </a:ext>
            </a:extLst>
          </p:cNvPr>
          <p:cNvSpPr>
            <a:spLocks noGrp="1"/>
          </p:cNvSpPr>
          <p:nvPr>
            <p:ph type="dt" sz="half" idx="10"/>
          </p:nvPr>
        </p:nvSpPr>
        <p:spPr/>
        <p:txBody>
          <a:bodyPr/>
          <a:lstStyle/>
          <a:p>
            <a:fld id="{64FDF40A-C062-4C12-A59F-0479AE241C80}" type="datetimeFigureOut">
              <a:rPr lang="es-ES" smtClean="0"/>
              <a:t>19/04/2020</a:t>
            </a:fld>
            <a:endParaRPr lang="es-ES"/>
          </a:p>
        </p:txBody>
      </p:sp>
      <p:sp>
        <p:nvSpPr>
          <p:cNvPr id="4" name="Marcador de pie de página 3">
            <a:extLst>
              <a:ext uri="{FF2B5EF4-FFF2-40B4-BE49-F238E27FC236}">
                <a16:creationId xmlns:a16="http://schemas.microsoft.com/office/drawing/2014/main" id="{F802D32A-5F2A-423E-9A9F-70846F11068C}"/>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7694BADA-7DBC-487D-9008-C9AB096FC121}"/>
              </a:ext>
            </a:extLst>
          </p:cNvPr>
          <p:cNvSpPr>
            <a:spLocks noGrp="1"/>
          </p:cNvSpPr>
          <p:nvPr>
            <p:ph type="sldNum" sz="quarter" idx="12"/>
          </p:nvPr>
        </p:nvSpPr>
        <p:spPr/>
        <p:txBody>
          <a:bodyPr/>
          <a:lstStyle/>
          <a:p>
            <a:fld id="{60A739E2-693D-4ADD-AA5D-E30565D5133C}" type="slidenum">
              <a:rPr lang="es-ES" smtClean="0"/>
              <a:t>‹Nº›</a:t>
            </a:fld>
            <a:endParaRPr lang="es-ES"/>
          </a:p>
        </p:txBody>
      </p:sp>
    </p:spTree>
    <p:extLst>
      <p:ext uri="{BB962C8B-B14F-4D97-AF65-F5344CB8AC3E}">
        <p14:creationId xmlns:p14="http://schemas.microsoft.com/office/powerpoint/2010/main" val="35690478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58E5D7F-D8FF-4B3B-BF35-C80C43B6DD7C}"/>
              </a:ext>
            </a:extLst>
          </p:cNvPr>
          <p:cNvSpPr>
            <a:spLocks noGrp="1"/>
          </p:cNvSpPr>
          <p:nvPr>
            <p:ph type="dt" sz="half" idx="10"/>
          </p:nvPr>
        </p:nvSpPr>
        <p:spPr/>
        <p:txBody>
          <a:bodyPr/>
          <a:lstStyle/>
          <a:p>
            <a:fld id="{64FDF40A-C062-4C12-A59F-0479AE241C80}" type="datetimeFigureOut">
              <a:rPr lang="es-ES" smtClean="0"/>
              <a:t>19/04/2020</a:t>
            </a:fld>
            <a:endParaRPr lang="es-ES"/>
          </a:p>
        </p:txBody>
      </p:sp>
      <p:sp>
        <p:nvSpPr>
          <p:cNvPr id="3" name="Marcador de pie de página 2">
            <a:extLst>
              <a:ext uri="{FF2B5EF4-FFF2-40B4-BE49-F238E27FC236}">
                <a16:creationId xmlns:a16="http://schemas.microsoft.com/office/drawing/2014/main" id="{F089BC5A-A2E9-4F44-9A2A-94C62A37510D}"/>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DA9C5A18-7FDE-4311-9943-3F44CAADE32D}"/>
              </a:ext>
            </a:extLst>
          </p:cNvPr>
          <p:cNvSpPr>
            <a:spLocks noGrp="1"/>
          </p:cNvSpPr>
          <p:nvPr>
            <p:ph type="sldNum" sz="quarter" idx="12"/>
          </p:nvPr>
        </p:nvSpPr>
        <p:spPr/>
        <p:txBody>
          <a:bodyPr/>
          <a:lstStyle/>
          <a:p>
            <a:fld id="{60A739E2-693D-4ADD-AA5D-E30565D5133C}" type="slidenum">
              <a:rPr lang="es-ES" smtClean="0"/>
              <a:t>‹Nº›</a:t>
            </a:fld>
            <a:endParaRPr lang="es-ES"/>
          </a:p>
        </p:txBody>
      </p:sp>
    </p:spTree>
    <p:extLst>
      <p:ext uri="{BB962C8B-B14F-4D97-AF65-F5344CB8AC3E}">
        <p14:creationId xmlns:p14="http://schemas.microsoft.com/office/powerpoint/2010/main" val="15580953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647CFC-2AA0-4DF9-972D-353A17B76A67}"/>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313CD6EF-A303-4B29-BA9C-0D98E174A44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3A762DDF-D3A6-4EF3-8C24-38B957EBF2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4BE438F-E2FF-43A1-BFBE-8AD6CA95140D}"/>
              </a:ext>
            </a:extLst>
          </p:cNvPr>
          <p:cNvSpPr>
            <a:spLocks noGrp="1"/>
          </p:cNvSpPr>
          <p:nvPr>
            <p:ph type="dt" sz="half" idx="10"/>
          </p:nvPr>
        </p:nvSpPr>
        <p:spPr/>
        <p:txBody>
          <a:bodyPr/>
          <a:lstStyle/>
          <a:p>
            <a:fld id="{64FDF40A-C062-4C12-A59F-0479AE241C80}" type="datetimeFigureOut">
              <a:rPr lang="es-ES" smtClean="0"/>
              <a:t>19/04/2020</a:t>
            </a:fld>
            <a:endParaRPr lang="es-ES"/>
          </a:p>
        </p:txBody>
      </p:sp>
      <p:sp>
        <p:nvSpPr>
          <p:cNvPr id="6" name="Marcador de pie de página 5">
            <a:extLst>
              <a:ext uri="{FF2B5EF4-FFF2-40B4-BE49-F238E27FC236}">
                <a16:creationId xmlns:a16="http://schemas.microsoft.com/office/drawing/2014/main" id="{93612A20-479E-4F86-8D97-21D76C043A42}"/>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251FABA3-C17A-44D8-B7B9-ACBD07C28B34}"/>
              </a:ext>
            </a:extLst>
          </p:cNvPr>
          <p:cNvSpPr>
            <a:spLocks noGrp="1"/>
          </p:cNvSpPr>
          <p:nvPr>
            <p:ph type="sldNum" sz="quarter" idx="12"/>
          </p:nvPr>
        </p:nvSpPr>
        <p:spPr/>
        <p:txBody>
          <a:bodyPr/>
          <a:lstStyle/>
          <a:p>
            <a:fld id="{60A739E2-693D-4ADD-AA5D-E30565D5133C}" type="slidenum">
              <a:rPr lang="es-ES" smtClean="0"/>
              <a:t>‹Nº›</a:t>
            </a:fld>
            <a:endParaRPr lang="es-ES"/>
          </a:p>
        </p:txBody>
      </p:sp>
    </p:spTree>
    <p:extLst>
      <p:ext uri="{BB962C8B-B14F-4D97-AF65-F5344CB8AC3E}">
        <p14:creationId xmlns:p14="http://schemas.microsoft.com/office/powerpoint/2010/main" val="3272048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C0CD94-6653-43C3-BF45-9A00CAB7ABC2}"/>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0B9D87F9-8B14-4466-B482-657C0342E2F8}"/>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4E4D35C9-4C04-435C-B98B-7322DEAB7452}"/>
              </a:ext>
            </a:extLst>
          </p:cNvPr>
          <p:cNvSpPr>
            <a:spLocks noGrp="1"/>
          </p:cNvSpPr>
          <p:nvPr>
            <p:ph type="dt" sz="half" idx="10"/>
          </p:nvPr>
        </p:nvSpPr>
        <p:spPr/>
        <p:txBody>
          <a:bodyPr/>
          <a:lstStyle/>
          <a:p>
            <a:fld id="{8D781DD8-3B6F-426A-AA7D-DDAA93BBDBAE}" type="datetimeFigureOut">
              <a:rPr lang="es-ES" smtClean="0"/>
              <a:t>19/04/2020</a:t>
            </a:fld>
            <a:endParaRPr lang="es-ES"/>
          </a:p>
        </p:txBody>
      </p:sp>
      <p:sp>
        <p:nvSpPr>
          <p:cNvPr id="5" name="Marcador de pie de página 4">
            <a:extLst>
              <a:ext uri="{FF2B5EF4-FFF2-40B4-BE49-F238E27FC236}">
                <a16:creationId xmlns:a16="http://schemas.microsoft.com/office/drawing/2014/main" id="{84BA39DA-8081-4C12-BA0C-E7EB0C1C33A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447F633-F6A9-4DE0-92D6-566F6A9ADB7F}"/>
              </a:ext>
            </a:extLst>
          </p:cNvPr>
          <p:cNvSpPr>
            <a:spLocks noGrp="1"/>
          </p:cNvSpPr>
          <p:nvPr>
            <p:ph type="sldNum" sz="quarter" idx="12"/>
          </p:nvPr>
        </p:nvSpPr>
        <p:spPr/>
        <p:txBody>
          <a:bodyPr/>
          <a:lstStyle/>
          <a:p>
            <a:fld id="{55E2932A-429D-4CF1-9AB0-935A12CD1CE0}" type="slidenum">
              <a:rPr lang="es-ES" smtClean="0"/>
              <a:t>‹Nº›</a:t>
            </a:fld>
            <a:endParaRPr lang="es-ES"/>
          </a:p>
        </p:txBody>
      </p:sp>
    </p:spTree>
    <p:extLst>
      <p:ext uri="{BB962C8B-B14F-4D97-AF65-F5344CB8AC3E}">
        <p14:creationId xmlns:p14="http://schemas.microsoft.com/office/powerpoint/2010/main" val="30536613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6D7C3E-64F2-446A-85E2-AB04250A3C44}"/>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3F5B2D02-14F4-469A-9751-9E9CD533BA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1DAF4422-A58C-4520-BFAD-46F0BFC539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5FE5F51-7923-4EAD-A11F-A54B46B2428D}"/>
              </a:ext>
            </a:extLst>
          </p:cNvPr>
          <p:cNvSpPr>
            <a:spLocks noGrp="1"/>
          </p:cNvSpPr>
          <p:nvPr>
            <p:ph type="dt" sz="half" idx="10"/>
          </p:nvPr>
        </p:nvSpPr>
        <p:spPr/>
        <p:txBody>
          <a:bodyPr/>
          <a:lstStyle/>
          <a:p>
            <a:fld id="{64FDF40A-C062-4C12-A59F-0479AE241C80}" type="datetimeFigureOut">
              <a:rPr lang="es-ES" smtClean="0"/>
              <a:t>19/04/2020</a:t>
            </a:fld>
            <a:endParaRPr lang="es-ES"/>
          </a:p>
        </p:txBody>
      </p:sp>
      <p:sp>
        <p:nvSpPr>
          <p:cNvPr id="6" name="Marcador de pie de página 5">
            <a:extLst>
              <a:ext uri="{FF2B5EF4-FFF2-40B4-BE49-F238E27FC236}">
                <a16:creationId xmlns:a16="http://schemas.microsoft.com/office/drawing/2014/main" id="{44EB67FA-7C2D-4CFB-B8DB-95CE37C6C194}"/>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8E9F28C9-1DF3-4446-B3C9-BFB617927FBF}"/>
              </a:ext>
            </a:extLst>
          </p:cNvPr>
          <p:cNvSpPr>
            <a:spLocks noGrp="1"/>
          </p:cNvSpPr>
          <p:nvPr>
            <p:ph type="sldNum" sz="quarter" idx="12"/>
          </p:nvPr>
        </p:nvSpPr>
        <p:spPr/>
        <p:txBody>
          <a:bodyPr/>
          <a:lstStyle/>
          <a:p>
            <a:fld id="{60A739E2-693D-4ADD-AA5D-E30565D5133C}" type="slidenum">
              <a:rPr lang="es-ES" smtClean="0"/>
              <a:t>‹Nº›</a:t>
            </a:fld>
            <a:endParaRPr lang="es-ES"/>
          </a:p>
        </p:txBody>
      </p:sp>
    </p:spTree>
    <p:extLst>
      <p:ext uri="{BB962C8B-B14F-4D97-AF65-F5344CB8AC3E}">
        <p14:creationId xmlns:p14="http://schemas.microsoft.com/office/powerpoint/2010/main" val="23704299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044895-1D17-49A6-9C56-8F5E08555EE6}"/>
              </a:ext>
            </a:extLst>
          </p:cNvPr>
          <p:cNvSpPr>
            <a:spLocks noGrp="1"/>
          </p:cNvSpPr>
          <p:nvPr>
            <p:ph type="ctrTitle"/>
          </p:nvPr>
        </p:nvSpPr>
        <p:spPr>
          <a:xfrm>
            <a:off x="1143000" y="1122363"/>
            <a:ext cx="6858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44C8A248-9A1E-4CBC-92B6-6D236D23A22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AC6D9AF1-0F4E-43BB-A041-CA94FB23F1CC}"/>
              </a:ext>
            </a:extLst>
          </p:cNvPr>
          <p:cNvSpPr>
            <a:spLocks noGrp="1"/>
          </p:cNvSpPr>
          <p:nvPr>
            <p:ph type="dt" sz="half" idx="10"/>
          </p:nvPr>
        </p:nvSpPr>
        <p:spPr/>
        <p:txBody>
          <a:bodyPr/>
          <a:lstStyle/>
          <a:p>
            <a:fld id="{9720FBFC-1363-4021-8E1E-2A88769B4F6C}" type="datetimeFigureOut">
              <a:rPr lang="es-ES" smtClean="0"/>
              <a:t>19/04/2020</a:t>
            </a:fld>
            <a:endParaRPr lang="es-ES"/>
          </a:p>
        </p:txBody>
      </p:sp>
      <p:sp>
        <p:nvSpPr>
          <p:cNvPr id="5" name="Marcador de pie de página 4">
            <a:extLst>
              <a:ext uri="{FF2B5EF4-FFF2-40B4-BE49-F238E27FC236}">
                <a16:creationId xmlns:a16="http://schemas.microsoft.com/office/drawing/2014/main" id="{6A01D360-68DA-4DDC-AE0A-0F8646D2170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6AFEE55-F7F0-42E4-990F-30E600E0E861}"/>
              </a:ext>
            </a:extLst>
          </p:cNvPr>
          <p:cNvSpPr>
            <a:spLocks noGrp="1"/>
          </p:cNvSpPr>
          <p:nvPr>
            <p:ph type="sldNum" sz="quarter" idx="12"/>
          </p:nvPr>
        </p:nvSpPr>
        <p:spPr/>
        <p:txBody>
          <a:bodyPr/>
          <a:lstStyle/>
          <a:p>
            <a:fld id="{C450D5EE-B6A6-4158-867C-B9EEE066BF50}" type="slidenum">
              <a:rPr lang="es-ES" smtClean="0"/>
              <a:t>‹Nº›</a:t>
            </a:fld>
            <a:endParaRPr lang="es-ES"/>
          </a:p>
        </p:txBody>
      </p:sp>
    </p:spTree>
    <p:extLst>
      <p:ext uri="{BB962C8B-B14F-4D97-AF65-F5344CB8AC3E}">
        <p14:creationId xmlns:p14="http://schemas.microsoft.com/office/powerpoint/2010/main" val="8816475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D5C019-08AF-4287-8E4E-37E78B240E80}"/>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5AEBC4D7-BFDA-4C8D-B64C-926E8692C24F}"/>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15EA6C3-D825-4D37-813F-E5985F69E3F6}"/>
              </a:ext>
            </a:extLst>
          </p:cNvPr>
          <p:cNvSpPr>
            <a:spLocks noGrp="1"/>
          </p:cNvSpPr>
          <p:nvPr>
            <p:ph type="dt" sz="half" idx="10"/>
          </p:nvPr>
        </p:nvSpPr>
        <p:spPr/>
        <p:txBody>
          <a:bodyPr/>
          <a:lstStyle/>
          <a:p>
            <a:fld id="{9720FBFC-1363-4021-8E1E-2A88769B4F6C}" type="datetimeFigureOut">
              <a:rPr lang="es-ES" smtClean="0"/>
              <a:t>19/04/2020</a:t>
            </a:fld>
            <a:endParaRPr lang="es-ES"/>
          </a:p>
        </p:txBody>
      </p:sp>
      <p:sp>
        <p:nvSpPr>
          <p:cNvPr id="5" name="Marcador de pie de página 4">
            <a:extLst>
              <a:ext uri="{FF2B5EF4-FFF2-40B4-BE49-F238E27FC236}">
                <a16:creationId xmlns:a16="http://schemas.microsoft.com/office/drawing/2014/main" id="{C2FDEEC8-BBDF-471F-8267-1A6B4B5AE91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98B2165-6693-4A55-AB79-574B8F92EC28}"/>
              </a:ext>
            </a:extLst>
          </p:cNvPr>
          <p:cNvSpPr>
            <a:spLocks noGrp="1"/>
          </p:cNvSpPr>
          <p:nvPr>
            <p:ph type="sldNum" sz="quarter" idx="12"/>
          </p:nvPr>
        </p:nvSpPr>
        <p:spPr/>
        <p:txBody>
          <a:bodyPr/>
          <a:lstStyle/>
          <a:p>
            <a:fld id="{C450D5EE-B6A6-4158-867C-B9EEE066BF50}" type="slidenum">
              <a:rPr lang="es-ES" smtClean="0"/>
              <a:t>‹Nº›</a:t>
            </a:fld>
            <a:endParaRPr lang="es-ES"/>
          </a:p>
        </p:txBody>
      </p:sp>
    </p:spTree>
    <p:extLst>
      <p:ext uri="{BB962C8B-B14F-4D97-AF65-F5344CB8AC3E}">
        <p14:creationId xmlns:p14="http://schemas.microsoft.com/office/powerpoint/2010/main" val="20148051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B575A4-35D3-44F6-B8C3-82BBBCBCC877}"/>
              </a:ext>
            </a:extLst>
          </p:cNvPr>
          <p:cNvSpPr>
            <a:spLocks noGrp="1"/>
          </p:cNvSpPr>
          <p:nvPr>
            <p:ph type="title"/>
          </p:nvPr>
        </p:nvSpPr>
        <p:spPr>
          <a:xfrm>
            <a:off x="623888" y="1709738"/>
            <a:ext cx="78867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CCD65FC0-4BEF-4AC7-824E-9FE3E43A6E5A}"/>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20FEB341-F956-4E45-B3AC-7E0A12B4C5F9}"/>
              </a:ext>
            </a:extLst>
          </p:cNvPr>
          <p:cNvSpPr>
            <a:spLocks noGrp="1"/>
          </p:cNvSpPr>
          <p:nvPr>
            <p:ph type="dt" sz="half" idx="10"/>
          </p:nvPr>
        </p:nvSpPr>
        <p:spPr/>
        <p:txBody>
          <a:bodyPr/>
          <a:lstStyle/>
          <a:p>
            <a:fld id="{9720FBFC-1363-4021-8E1E-2A88769B4F6C}" type="datetimeFigureOut">
              <a:rPr lang="es-ES" smtClean="0"/>
              <a:t>19/04/2020</a:t>
            </a:fld>
            <a:endParaRPr lang="es-ES"/>
          </a:p>
        </p:txBody>
      </p:sp>
      <p:sp>
        <p:nvSpPr>
          <p:cNvPr id="5" name="Marcador de pie de página 4">
            <a:extLst>
              <a:ext uri="{FF2B5EF4-FFF2-40B4-BE49-F238E27FC236}">
                <a16:creationId xmlns:a16="http://schemas.microsoft.com/office/drawing/2014/main" id="{4807E082-EB74-4790-965B-176B44C3E16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7EFBB79-27AB-4448-B002-746D4C5689C1}"/>
              </a:ext>
            </a:extLst>
          </p:cNvPr>
          <p:cNvSpPr>
            <a:spLocks noGrp="1"/>
          </p:cNvSpPr>
          <p:nvPr>
            <p:ph type="sldNum" sz="quarter" idx="12"/>
          </p:nvPr>
        </p:nvSpPr>
        <p:spPr/>
        <p:txBody>
          <a:bodyPr/>
          <a:lstStyle/>
          <a:p>
            <a:fld id="{C450D5EE-B6A6-4158-867C-B9EEE066BF50}" type="slidenum">
              <a:rPr lang="es-ES" smtClean="0"/>
              <a:t>‹Nº›</a:t>
            </a:fld>
            <a:endParaRPr lang="es-ES"/>
          </a:p>
        </p:txBody>
      </p:sp>
    </p:spTree>
    <p:extLst>
      <p:ext uri="{BB962C8B-B14F-4D97-AF65-F5344CB8AC3E}">
        <p14:creationId xmlns:p14="http://schemas.microsoft.com/office/powerpoint/2010/main" val="12207321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F3DE4C-4A4D-4A65-A72A-081B9D07D6B1}"/>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9C3604EF-F85E-45CC-A435-B2E4EA7FCE22}"/>
              </a:ext>
            </a:extLst>
          </p:cNvPr>
          <p:cNvSpPr>
            <a:spLocks noGrp="1"/>
          </p:cNvSpPr>
          <p:nvPr>
            <p:ph sz="half" idx="1"/>
          </p:nvPr>
        </p:nvSpPr>
        <p:spPr>
          <a:xfrm>
            <a:off x="62865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F6E9BA56-90E6-46D5-968C-A27A2AC10C79}"/>
              </a:ext>
            </a:extLst>
          </p:cNvPr>
          <p:cNvSpPr>
            <a:spLocks noGrp="1"/>
          </p:cNvSpPr>
          <p:nvPr>
            <p:ph sz="half" idx="2"/>
          </p:nvPr>
        </p:nvSpPr>
        <p:spPr>
          <a:xfrm>
            <a:off x="464820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9D089DEC-7F2A-4F41-94E9-0010AE2E8839}"/>
              </a:ext>
            </a:extLst>
          </p:cNvPr>
          <p:cNvSpPr>
            <a:spLocks noGrp="1"/>
          </p:cNvSpPr>
          <p:nvPr>
            <p:ph type="dt" sz="half" idx="10"/>
          </p:nvPr>
        </p:nvSpPr>
        <p:spPr/>
        <p:txBody>
          <a:bodyPr/>
          <a:lstStyle/>
          <a:p>
            <a:fld id="{9720FBFC-1363-4021-8E1E-2A88769B4F6C}" type="datetimeFigureOut">
              <a:rPr lang="es-ES" smtClean="0"/>
              <a:t>19/04/2020</a:t>
            </a:fld>
            <a:endParaRPr lang="es-ES"/>
          </a:p>
        </p:txBody>
      </p:sp>
      <p:sp>
        <p:nvSpPr>
          <p:cNvPr id="6" name="Marcador de pie de página 5">
            <a:extLst>
              <a:ext uri="{FF2B5EF4-FFF2-40B4-BE49-F238E27FC236}">
                <a16:creationId xmlns:a16="http://schemas.microsoft.com/office/drawing/2014/main" id="{687418B6-98BF-4CA9-9C61-6089C1F742B1}"/>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13C09CCD-0A3E-4446-A7A2-EBE3430AB65F}"/>
              </a:ext>
            </a:extLst>
          </p:cNvPr>
          <p:cNvSpPr>
            <a:spLocks noGrp="1"/>
          </p:cNvSpPr>
          <p:nvPr>
            <p:ph type="sldNum" sz="quarter" idx="12"/>
          </p:nvPr>
        </p:nvSpPr>
        <p:spPr/>
        <p:txBody>
          <a:bodyPr/>
          <a:lstStyle/>
          <a:p>
            <a:fld id="{C450D5EE-B6A6-4158-867C-B9EEE066BF50}" type="slidenum">
              <a:rPr lang="es-ES" smtClean="0"/>
              <a:t>‹Nº›</a:t>
            </a:fld>
            <a:endParaRPr lang="es-ES"/>
          </a:p>
        </p:txBody>
      </p:sp>
    </p:spTree>
    <p:extLst>
      <p:ext uri="{BB962C8B-B14F-4D97-AF65-F5344CB8AC3E}">
        <p14:creationId xmlns:p14="http://schemas.microsoft.com/office/powerpoint/2010/main" val="34879602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8D7892-9039-46F9-A583-1C9E083CC2A9}"/>
              </a:ext>
            </a:extLst>
          </p:cNvPr>
          <p:cNvSpPr>
            <a:spLocks noGrp="1"/>
          </p:cNvSpPr>
          <p:nvPr>
            <p:ph type="title"/>
          </p:nvPr>
        </p:nvSpPr>
        <p:spPr>
          <a:xfrm>
            <a:off x="630238" y="365125"/>
            <a:ext cx="78867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D8F0329-297B-4425-8ADF-63752CF7B6B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5E8196C7-49BC-4F45-A4F0-5011FBA4C597}"/>
              </a:ext>
            </a:extLst>
          </p:cNvPr>
          <p:cNvSpPr>
            <a:spLocks noGrp="1"/>
          </p:cNvSpPr>
          <p:nvPr>
            <p:ph sz="half" idx="2"/>
          </p:nvPr>
        </p:nvSpPr>
        <p:spPr>
          <a:xfrm>
            <a:off x="630238" y="2505075"/>
            <a:ext cx="386873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C8D5BF39-A339-41E6-9713-43DCF2B6BD3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24FEF1D0-C07C-4668-9CF6-0C995F1F0E2C}"/>
              </a:ext>
            </a:extLst>
          </p:cNvPr>
          <p:cNvSpPr>
            <a:spLocks noGrp="1"/>
          </p:cNvSpPr>
          <p:nvPr>
            <p:ph sz="quarter" idx="4"/>
          </p:nvPr>
        </p:nvSpPr>
        <p:spPr>
          <a:xfrm>
            <a:off x="4629150" y="2505075"/>
            <a:ext cx="38877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E796F649-992A-45FF-B60E-7253B6AFEF52}"/>
              </a:ext>
            </a:extLst>
          </p:cNvPr>
          <p:cNvSpPr>
            <a:spLocks noGrp="1"/>
          </p:cNvSpPr>
          <p:nvPr>
            <p:ph type="dt" sz="half" idx="10"/>
          </p:nvPr>
        </p:nvSpPr>
        <p:spPr/>
        <p:txBody>
          <a:bodyPr/>
          <a:lstStyle/>
          <a:p>
            <a:fld id="{9720FBFC-1363-4021-8E1E-2A88769B4F6C}" type="datetimeFigureOut">
              <a:rPr lang="es-ES" smtClean="0"/>
              <a:t>19/04/2020</a:t>
            </a:fld>
            <a:endParaRPr lang="es-ES"/>
          </a:p>
        </p:txBody>
      </p:sp>
      <p:sp>
        <p:nvSpPr>
          <p:cNvPr id="8" name="Marcador de pie de página 7">
            <a:extLst>
              <a:ext uri="{FF2B5EF4-FFF2-40B4-BE49-F238E27FC236}">
                <a16:creationId xmlns:a16="http://schemas.microsoft.com/office/drawing/2014/main" id="{9B018968-C5B3-4767-B0C5-42D069254D93}"/>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CF236341-86E6-47F5-B38C-066098E1380F}"/>
              </a:ext>
            </a:extLst>
          </p:cNvPr>
          <p:cNvSpPr>
            <a:spLocks noGrp="1"/>
          </p:cNvSpPr>
          <p:nvPr>
            <p:ph type="sldNum" sz="quarter" idx="12"/>
          </p:nvPr>
        </p:nvSpPr>
        <p:spPr/>
        <p:txBody>
          <a:bodyPr/>
          <a:lstStyle/>
          <a:p>
            <a:fld id="{C450D5EE-B6A6-4158-867C-B9EEE066BF50}" type="slidenum">
              <a:rPr lang="es-ES" smtClean="0"/>
              <a:t>‹Nº›</a:t>
            </a:fld>
            <a:endParaRPr lang="es-ES"/>
          </a:p>
        </p:txBody>
      </p:sp>
    </p:spTree>
    <p:extLst>
      <p:ext uri="{BB962C8B-B14F-4D97-AF65-F5344CB8AC3E}">
        <p14:creationId xmlns:p14="http://schemas.microsoft.com/office/powerpoint/2010/main" val="28361039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62FA0F-18DF-48D1-AA44-77B72E4392C4}"/>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396BCCC3-AC1B-4A08-AF64-11A15BC18B74}"/>
              </a:ext>
            </a:extLst>
          </p:cNvPr>
          <p:cNvSpPr>
            <a:spLocks noGrp="1"/>
          </p:cNvSpPr>
          <p:nvPr>
            <p:ph type="dt" sz="half" idx="10"/>
          </p:nvPr>
        </p:nvSpPr>
        <p:spPr/>
        <p:txBody>
          <a:bodyPr/>
          <a:lstStyle/>
          <a:p>
            <a:fld id="{9720FBFC-1363-4021-8E1E-2A88769B4F6C}" type="datetimeFigureOut">
              <a:rPr lang="es-ES" smtClean="0"/>
              <a:t>19/04/2020</a:t>
            </a:fld>
            <a:endParaRPr lang="es-ES"/>
          </a:p>
        </p:txBody>
      </p:sp>
      <p:sp>
        <p:nvSpPr>
          <p:cNvPr id="4" name="Marcador de pie de página 3">
            <a:extLst>
              <a:ext uri="{FF2B5EF4-FFF2-40B4-BE49-F238E27FC236}">
                <a16:creationId xmlns:a16="http://schemas.microsoft.com/office/drawing/2014/main" id="{125DDCCB-8D2B-42BD-9D14-28413363C39F}"/>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CC451C8C-49B6-4434-9CED-A30F97FC8841}"/>
              </a:ext>
            </a:extLst>
          </p:cNvPr>
          <p:cNvSpPr>
            <a:spLocks noGrp="1"/>
          </p:cNvSpPr>
          <p:nvPr>
            <p:ph type="sldNum" sz="quarter" idx="12"/>
          </p:nvPr>
        </p:nvSpPr>
        <p:spPr/>
        <p:txBody>
          <a:bodyPr/>
          <a:lstStyle/>
          <a:p>
            <a:fld id="{C450D5EE-B6A6-4158-867C-B9EEE066BF50}" type="slidenum">
              <a:rPr lang="es-ES" smtClean="0"/>
              <a:t>‹Nº›</a:t>
            </a:fld>
            <a:endParaRPr lang="es-ES"/>
          </a:p>
        </p:txBody>
      </p:sp>
    </p:spTree>
    <p:extLst>
      <p:ext uri="{BB962C8B-B14F-4D97-AF65-F5344CB8AC3E}">
        <p14:creationId xmlns:p14="http://schemas.microsoft.com/office/powerpoint/2010/main" val="32565003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8AC4765-834C-4299-AB06-D6034CB50B65}"/>
              </a:ext>
            </a:extLst>
          </p:cNvPr>
          <p:cNvSpPr>
            <a:spLocks noGrp="1"/>
          </p:cNvSpPr>
          <p:nvPr>
            <p:ph type="dt" sz="half" idx="10"/>
          </p:nvPr>
        </p:nvSpPr>
        <p:spPr/>
        <p:txBody>
          <a:bodyPr/>
          <a:lstStyle/>
          <a:p>
            <a:fld id="{9720FBFC-1363-4021-8E1E-2A88769B4F6C}" type="datetimeFigureOut">
              <a:rPr lang="es-ES" smtClean="0"/>
              <a:t>19/04/2020</a:t>
            </a:fld>
            <a:endParaRPr lang="es-ES"/>
          </a:p>
        </p:txBody>
      </p:sp>
      <p:sp>
        <p:nvSpPr>
          <p:cNvPr id="3" name="Marcador de pie de página 2">
            <a:extLst>
              <a:ext uri="{FF2B5EF4-FFF2-40B4-BE49-F238E27FC236}">
                <a16:creationId xmlns:a16="http://schemas.microsoft.com/office/drawing/2014/main" id="{A8F3B15C-65D2-411F-BB6B-78BDBD8A8B91}"/>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2F6A4DE2-BBBC-4FE4-857E-14E421A14B4D}"/>
              </a:ext>
            </a:extLst>
          </p:cNvPr>
          <p:cNvSpPr>
            <a:spLocks noGrp="1"/>
          </p:cNvSpPr>
          <p:nvPr>
            <p:ph type="sldNum" sz="quarter" idx="12"/>
          </p:nvPr>
        </p:nvSpPr>
        <p:spPr/>
        <p:txBody>
          <a:bodyPr/>
          <a:lstStyle/>
          <a:p>
            <a:fld id="{C450D5EE-B6A6-4158-867C-B9EEE066BF50}" type="slidenum">
              <a:rPr lang="es-ES" smtClean="0"/>
              <a:t>‹Nº›</a:t>
            </a:fld>
            <a:endParaRPr lang="es-ES"/>
          </a:p>
        </p:txBody>
      </p:sp>
    </p:spTree>
    <p:extLst>
      <p:ext uri="{BB962C8B-B14F-4D97-AF65-F5344CB8AC3E}">
        <p14:creationId xmlns:p14="http://schemas.microsoft.com/office/powerpoint/2010/main" val="33232642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DC4BFC-129B-42D1-BF47-9BA5F92F1DB0}"/>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11ED1861-2808-465F-BCDB-F3EE96037F5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682AA6FE-2CC7-40F2-8AA7-C8826E2B28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356122D-A59B-4EF3-8401-60B05F0979EC}"/>
              </a:ext>
            </a:extLst>
          </p:cNvPr>
          <p:cNvSpPr>
            <a:spLocks noGrp="1"/>
          </p:cNvSpPr>
          <p:nvPr>
            <p:ph type="dt" sz="half" idx="10"/>
          </p:nvPr>
        </p:nvSpPr>
        <p:spPr/>
        <p:txBody>
          <a:bodyPr/>
          <a:lstStyle/>
          <a:p>
            <a:fld id="{9720FBFC-1363-4021-8E1E-2A88769B4F6C}" type="datetimeFigureOut">
              <a:rPr lang="es-ES" smtClean="0"/>
              <a:t>19/04/2020</a:t>
            </a:fld>
            <a:endParaRPr lang="es-ES"/>
          </a:p>
        </p:txBody>
      </p:sp>
      <p:sp>
        <p:nvSpPr>
          <p:cNvPr id="6" name="Marcador de pie de página 5">
            <a:extLst>
              <a:ext uri="{FF2B5EF4-FFF2-40B4-BE49-F238E27FC236}">
                <a16:creationId xmlns:a16="http://schemas.microsoft.com/office/drawing/2014/main" id="{D2D692E5-93B0-4425-AE27-41DD1D844526}"/>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AD11BA5D-9471-48D9-AAD7-33461FEE4C0F}"/>
              </a:ext>
            </a:extLst>
          </p:cNvPr>
          <p:cNvSpPr>
            <a:spLocks noGrp="1"/>
          </p:cNvSpPr>
          <p:nvPr>
            <p:ph type="sldNum" sz="quarter" idx="12"/>
          </p:nvPr>
        </p:nvSpPr>
        <p:spPr/>
        <p:txBody>
          <a:bodyPr/>
          <a:lstStyle/>
          <a:p>
            <a:fld id="{C450D5EE-B6A6-4158-867C-B9EEE066BF50}" type="slidenum">
              <a:rPr lang="es-ES" smtClean="0"/>
              <a:t>‹Nº›</a:t>
            </a:fld>
            <a:endParaRPr lang="es-ES"/>
          </a:p>
        </p:txBody>
      </p:sp>
    </p:spTree>
    <p:extLst>
      <p:ext uri="{BB962C8B-B14F-4D97-AF65-F5344CB8AC3E}">
        <p14:creationId xmlns:p14="http://schemas.microsoft.com/office/powerpoint/2010/main" val="23233688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F423D2-9750-4B19-9D36-AE448097D0A5}"/>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18094D3E-2BC9-43B8-8E2F-C7737300AA6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F12761E8-26A6-4A53-A858-10A02919C5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2A313A8-AA30-4B48-9486-A50E0F7E4AFF}"/>
              </a:ext>
            </a:extLst>
          </p:cNvPr>
          <p:cNvSpPr>
            <a:spLocks noGrp="1"/>
          </p:cNvSpPr>
          <p:nvPr>
            <p:ph type="dt" sz="half" idx="10"/>
          </p:nvPr>
        </p:nvSpPr>
        <p:spPr/>
        <p:txBody>
          <a:bodyPr/>
          <a:lstStyle/>
          <a:p>
            <a:fld id="{9720FBFC-1363-4021-8E1E-2A88769B4F6C}" type="datetimeFigureOut">
              <a:rPr lang="es-ES" smtClean="0"/>
              <a:t>19/04/2020</a:t>
            </a:fld>
            <a:endParaRPr lang="es-ES"/>
          </a:p>
        </p:txBody>
      </p:sp>
      <p:sp>
        <p:nvSpPr>
          <p:cNvPr id="6" name="Marcador de pie de página 5">
            <a:extLst>
              <a:ext uri="{FF2B5EF4-FFF2-40B4-BE49-F238E27FC236}">
                <a16:creationId xmlns:a16="http://schemas.microsoft.com/office/drawing/2014/main" id="{9B6A17BB-A01C-4C52-A67E-84ABCAB215B2}"/>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20FEBF6E-7BF9-4BC9-A331-A15EA7A6C9EA}"/>
              </a:ext>
            </a:extLst>
          </p:cNvPr>
          <p:cNvSpPr>
            <a:spLocks noGrp="1"/>
          </p:cNvSpPr>
          <p:nvPr>
            <p:ph type="sldNum" sz="quarter" idx="12"/>
          </p:nvPr>
        </p:nvSpPr>
        <p:spPr/>
        <p:txBody>
          <a:bodyPr/>
          <a:lstStyle/>
          <a:p>
            <a:fld id="{C450D5EE-B6A6-4158-867C-B9EEE066BF50}" type="slidenum">
              <a:rPr lang="es-ES" smtClean="0"/>
              <a:t>‹Nº›</a:t>
            </a:fld>
            <a:endParaRPr lang="es-ES"/>
          </a:p>
        </p:txBody>
      </p:sp>
    </p:spTree>
    <p:extLst>
      <p:ext uri="{BB962C8B-B14F-4D97-AF65-F5344CB8AC3E}">
        <p14:creationId xmlns:p14="http://schemas.microsoft.com/office/powerpoint/2010/main" val="4237639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49ABA2-C26A-4C47-BBC8-D77E5FE2C8E4}"/>
              </a:ext>
            </a:extLst>
          </p:cNvPr>
          <p:cNvSpPr>
            <a:spLocks noGrp="1"/>
          </p:cNvSpPr>
          <p:nvPr>
            <p:ph type="title"/>
          </p:nvPr>
        </p:nvSpPr>
        <p:spPr>
          <a:xfrm>
            <a:off x="623888" y="1709738"/>
            <a:ext cx="78867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CE79B106-CA08-4781-BAE2-82620DA91D0B}"/>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1B42EADA-537E-4368-B788-62B9A49710B4}"/>
              </a:ext>
            </a:extLst>
          </p:cNvPr>
          <p:cNvSpPr>
            <a:spLocks noGrp="1"/>
          </p:cNvSpPr>
          <p:nvPr>
            <p:ph type="dt" sz="half" idx="10"/>
          </p:nvPr>
        </p:nvSpPr>
        <p:spPr/>
        <p:txBody>
          <a:bodyPr/>
          <a:lstStyle/>
          <a:p>
            <a:fld id="{8D781DD8-3B6F-426A-AA7D-DDAA93BBDBAE}" type="datetimeFigureOut">
              <a:rPr lang="es-ES" smtClean="0"/>
              <a:t>19/04/2020</a:t>
            </a:fld>
            <a:endParaRPr lang="es-ES"/>
          </a:p>
        </p:txBody>
      </p:sp>
      <p:sp>
        <p:nvSpPr>
          <p:cNvPr id="5" name="Marcador de pie de página 4">
            <a:extLst>
              <a:ext uri="{FF2B5EF4-FFF2-40B4-BE49-F238E27FC236}">
                <a16:creationId xmlns:a16="http://schemas.microsoft.com/office/drawing/2014/main" id="{4620F861-6BCA-42BB-9E1C-F67BFBEDB79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51654165-014E-4C8A-A8ED-6BDCCC35D1FC}"/>
              </a:ext>
            </a:extLst>
          </p:cNvPr>
          <p:cNvSpPr>
            <a:spLocks noGrp="1"/>
          </p:cNvSpPr>
          <p:nvPr>
            <p:ph type="sldNum" sz="quarter" idx="12"/>
          </p:nvPr>
        </p:nvSpPr>
        <p:spPr/>
        <p:txBody>
          <a:bodyPr/>
          <a:lstStyle/>
          <a:p>
            <a:fld id="{55E2932A-429D-4CF1-9AB0-935A12CD1CE0}" type="slidenum">
              <a:rPr lang="es-ES" smtClean="0"/>
              <a:t>‹Nº›</a:t>
            </a:fld>
            <a:endParaRPr lang="es-ES"/>
          </a:p>
        </p:txBody>
      </p:sp>
    </p:spTree>
    <p:extLst>
      <p:ext uri="{BB962C8B-B14F-4D97-AF65-F5344CB8AC3E}">
        <p14:creationId xmlns:p14="http://schemas.microsoft.com/office/powerpoint/2010/main" val="30908554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9ACBFA-E00F-4164-8681-6108B4817580}"/>
              </a:ext>
            </a:extLst>
          </p:cNvPr>
          <p:cNvSpPr>
            <a:spLocks noGrp="1"/>
          </p:cNvSpPr>
          <p:nvPr>
            <p:ph type="ctrTitle"/>
          </p:nvPr>
        </p:nvSpPr>
        <p:spPr>
          <a:xfrm>
            <a:off x="1143000" y="1122363"/>
            <a:ext cx="6858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439BF9BF-5412-44AD-B501-37FA63DA22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2C17EB76-A1BB-40C7-831B-63AD4432AB10}"/>
              </a:ext>
            </a:extLst>
          </p:cNvPr>
          <p:cNvSpPr>
            <a:spLocks noGrp="1"/>
          </p:cNvSpPr>
          <p:nvPr>
            <p:ph type="dt" sz="half" idx="10"/>
          </p:nvPr>
        </p:nvSpPr>
        <p:spPr/>
        <p:txBody>
          <a:bodyPr/>
          <a:lstStyle/>
          <a:p>
            <a:fld id="{6868AC47-39B4-4B74-B37C-E2810C806D65}" type="datetimeFigureOut">
              <a:rPr lang="es-ES" smtClean="0"/>
              <a:t>19/04/2020</a:t>
            </a:fld>
            <a:endParaRPr lang="es-ES"/>
          </a:p>
        </p:txBody>
      </p:sp>
      <p:sp>
        <p:nvSpPr>
          <p:cNvPr id="5" name="Marcador de pie de página 4">
            <a:extLst>
              <a:ext uri="{FF2B5EF4-FFF2-40B4-BE49-F238E27FC236}">
                <a16:creationId xmlns:a16="http://schemas.microsoft.com/office/drawing/2014/main" id="{10CD398B-3DC4-4C97-9D54-248DDACD41C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DC2DFBD-882A-4FA3-8ADB-F90FB3BFFFA5}"/>
              </a:ext>
            </a:extLst>
          </p:cNvPr>
          <p:cNvSpPr>
            <a:spLocks noGrp="1"/>
          </p:cNvSpPr>
          <p:nvPr>
            <p:ph type="sldNum" sz="quarter" idx="12"/>
          </p:nvPr>
        </p:nvSpPr>
        <p:spPr/>
        <p:txBody>
          <a:bodyPr/>
          <a:lstStyle/>
          <a:p>
            <a:fld id="{A4BE15D8-DA6E-4A53-91A9-1E27D4AB87DB}" type="slidenum">
              <a:rPr lang="es-ES" smtClean="0"/>
              <a:t>‹Nº›</a:t>
            </a:fld>
            <a:endParaRPr lang="es-ES"/>
          </a:p>
        </p:txBody>
      </p:sp>
    </p:spTree>
    <p:extLst>
      <p:ext uri="{BB962C8B-B14F-4D97-AF65-F5344CB8AC3E}">
        <p14:creationId xmlns:p14="http://schemas.microsoft.com/office/powerpoint/2010/main" val="11326298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D2FAFA-D206-4B2B-8691-26F33D9C4328}"/>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693D4E8C-57F3-4A18-B870-C99C492CA239}"/>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CA4A98F-B9A6-40DF-9D63-5FA1EB314D2E}"/>
              </a:ext>
            </a:extLst>
          </p:cNvPr>
          <p:cNvSpPr>
            <a:spLocks noGrp="1"/>
          </p:cNvSpPr>
          <p:nvPr>
            <p:ph type="dt" sz="half" idx="10"/>
          </p:nvPr>
        </p:nvSpPr>
        <p:spPr/>
        <p:txBody>
          <a:bodyPr/>
          <a:lstStyle/>
          <a:p>
            <a:fld id="{6868AC47-39B4-4B74-B37C-E2810C806D65}" type="datetimeFigureOut">
              <a:rPr lang="es-ES" smtClean="0"/>
              <a:t>19/04/2020</a:t>
            </a:fld>
            <a:endParaRPr lang="es-ES"/>
          </a:p>
        </p:txBody>
      </p:sp>
      <p:sp>
        <p:nvSpPr>
          <p:cNvPr id="5" name="Marcador de pie de página 4">
            <a:extLst>
              <a:ext uri="{FF2B5EF4-FFF2-40B4-BE49-F238E27FC236}">
                <a16:creationId xmlns:a16="http://schemas.microsoft.com/office/drawing/2014/main" id="{B37967F0-7E65-41B6-BD16-BCFED69D9A0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E434F54-46C5-4258-8A66-7CEED593B770}"/>
              </a:ext>
            </a:extLst>
          </p:cNvPr>
          <p:cNvSpPr>
            <a:spLocks noGrp="1"/>
          </p:cNvSpPr>
          <p:nvPr>
            <p:ph type="sldNum" sz="quarter" idx="12"/>
          </p:nvPr>
        </p:nvSpPr>
        <p:spPr/>
        <p:txBody>
          <a:bodyPr/>
          <a:lstStyle/>
          <a:p>
            <a:fld id="{A4BE15D8-DA6E-4A53-91A9-1E27D4AB87DB}" type="slidenum">
              <a:rPr lang="es-ES" smtClean="0"/>
              <a:t>‹Nº›</a:t>
            </a:fld>
            <a:endParaRPr lang="es-ES"/>
          </a:p>
        </p:txBody>
      </p:sp>
    </p:spTree>
    <p:extLst>
      <p:ext uri="{BB962C8B-B14F-4D97-AF65-F5344CB8AC3E}">
        <p14:creationId xmlns:p14="http://schemas.microsoft.com/office/powerpoint/2010/main" val="765634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849E5C-81B0-4DD3-8647-46BAE31C4CA0}"/>
              </a:ext>
            </a:extLst>
          </p:cNvPr>
          <p:cNvSpPr>
            <a:spLocks noGrp="1"/>
          </p:cNvSpPr>
          <p:nvPr>
            <p:ph type="title"/>
          </p:nvPr>
        </p:nvSpPr>
        <p:spPr>
          <a:xfrm>
            <a:off x="623888" y="1709738"/>
            <a:ext cx="78867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27AE0327-EEC0-40D4-A944-CC6F84C3A42B}"/>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E630165-44C8-4E93-BEF2-BA4D16B13DAB}"/>
              </a:ext>
            </a:extLst>
          </p:cNvPr>
          <p:cNvSpPr>
            <a:spLocks noGrp="1"/>
          </p:cNvSpPr>
          <p:nvPr>
            <p:ph type="dt" sz="half" idx="10"/>
          </p:nvPr>
        </p:nvSpPr>
        <p:spPr/>
        <p:txBody>
          <a:bodyPr/>
          <a:lstStyle/>
          <a:p>
            <a:fld id="{6868AC47-39B4-4B74-B37C-E2810C806D65}" type="datetimeFigureOut">
              <a:rPr lang="es-ES" smtClean="0"/>
              <a:t>19/04/2020</a:t>
            </a:fld>
            <a:endParaRPr lang="es-ES"/>
          </a:p>
        </p:txBody>
      </p:sp>
      <p:sp>
        <p:nvSpPr>
          <p:cNvPr id="5" name="Marcador de pie de página 4">
            <a:extLst>
              <a:ext uri="{FF2B5EF4-FFF2-40B4-BE49-F238E27FC236}">
                <a16:creationId xmlns:a16="http://schemas.microsoft.com/office/drawing/2014/main" id="{E3B0DEAA-B391-4438-B900-B27F4BF4316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FF134EA-84CC-4A21-B9D8-31B156953F4F}"/>
              </a:ext>
            </a:extLst>
          </p:cNvPr>
          <p:cNvSpPr>
            <a:spLocks noGrp="1"/>
          </p:cNvSpPr>
          <p:nvPr>
            <p:ph type="sldNum" sz="quarter" idx="12"/>
          </p:nvPr>
        </p:nvSpPr>
        <p:spPr/>
        <p:txBody>
          <a:bodyPr/>
          <a:lstStyle/>
          <a:p>
            <a:fld id="{A4BE15D8-DA6E-4A53-91A9-1E27D4AB87DB}" type="slidenum">
              <a:rPr lang="es-ES" smtClean="0"/>
              <a:t>‹Nº›</a:t>
            </a:fld>
            <a:endParaRPr lang="es-ES"/>
          </a:p>
        </p:txBody>
      </p:sp>
    </p:spTree>
    <p:extLst>
      <p:ext uri="{BB962C8B-B14F-4D97-AF65-F5344CB8AC3E}">
        <p14:creationId xmlns:p14="http://schemas.microsoft.com/office/powerpoint/2010/main" val="27485025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E886FE-617E-42D7-BE01-39E05182CBB6}"/>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73706778-4B55-4C85-B5C2-868906AD5CCF}"/>
              </a:ext>
            </a:extLst>
          </p:cNvPr>
          <p:cNvSpPr>
            <a:spLocks noGrp="1"/>
          </p:cNvSpPr>
          <p:nvPr>
            <p:ph sz="half" idx="1"/>
          </p:nvPr>
        </p:nvSpPr>
        <p:spPr>
          <a:xfrm>
            <a:off x="62865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2BFEBAB2-84B7-40A6-90E5-8CA99FB3E260}"/>
              </a:ext>
            </a:extLst>
          </p:cNvPr>
          <p:cNvSpPr>
            <a:spLocks noGrp="1"/>
          </p:cNvSpPr>
          <p:nvPr>
            <p:ph sz="half" idx="2"/>
          </p:nvPr>
        </p:nvSpPr>
        <p:spPr>
          <a:xfrm>
            <a:off x="464820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44BB1F16-A084-4013-BD61-6E8CA1D53610}"/>
              </a:ext>
            </a:extLst>
          </p:cNvPr>
          <p:cNvSpPr>
            <a:spLocks noGrp="1"/>
          </p:cNvSpPr>
          <p:nvPr>
            <p:ph type="dt" sz="half" idx="10"/>
          </p:nvPr>
        </p:nvSpPr>
        <p:spPr/>
        <p:txBody>
          <a:bodyPr/>
          <a:lstStyle/>
          <a:p>
            <a:fld id="{6868AC47-39B4-4B74-B37C-E2810C806D65}" type="datetimeFigureOut">
              <a:rPr lang="es-ES" smtClean="0"/>
              <a:t>19/04/2020</a:t>
            </a:fld>
            <a:endParaRPr lang="es-ES"/>
          </a:p>
        </p:txBody>
      </p:sp>
      <p:sp>
        <p:nvSpPr>
          <p:cNvPr id="6" name="Marcador de pie de página 5">
            <a:extLst>
              <a:ext uri="{FF2B5EF4-FFF2-40B4-BE49-F238E27FC236}">
                <a16:creationId xmlns:a16="http://schemas.microsoft.com/office/drawing/2014/main" id="{C74ABF0B-0E0B-440D-BD48-7B1C249A4844}"/>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CFFA68E6-D34F-4B21-B732-2CADF318BE80}"/>
              </a:ext>
            </a:extLst>
          </p:cNvPr>
          <p:cNvSpPr>
            <a:spLocks noGrp="1"/>
          </p:cNvSpPr>
          <p:nvPr>
            <p:ph type="sldNum" sz="quarter" idx="12"/>
          </p:nvPr>
        </p:nvSpPr>
        <p:spPr/>
        <p:txBody>
          <a:bodyPr/>
          <a:lstStyle/>
          <a:p>
            <a:fld id="{A4BE15D8-DA6E-4A53-91A9-1E27D4AB87DB}" type="slidenum">
              <a:rPr lang="es-ES" smtClean="0"/>
              <a:t>‹Nº›</a:t>
            </a:fld>
            <a:endParaRPr lang="es-ES"/>
          </a:p>
        </p:txBody>
      </p:sp>
    </p:spTree>
    <p:extLst>
      <p:ext uri="{BB962C8B-B14F-4D97-AF65-F5344CB8AC3E}">
        <p14:creationId xmlns:p14="http://schemas.microsoft.com/office/powerpoint/2010/main" val="38047864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9BADAD-CD2F-4C38-B95E-2E908369C4E2}"/>
              </a:ext>
            </a:extLst>
          </p:cNvPr>
          <p:cNvSpPr>
            <a:spLocks noGrp="1"/>
          </p:cNvSpPr>
          <p:nvPr>
            <p:ph type="title"/>
          </p:nvPr>
        </p:nvSpPr>
        <p:spPr>
          <a:xfrm>
            <a:off x="630238" y="365125"/>
            <a:ext cx="78867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F1226BD2-C86F-4910-8E34-F1D200B06C9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BDD311E1-47AB-49CC-8D7C-6C984E5B8E33}"/>
              </a:ext>
            </a:extLst>
          </p:cNvPr>
          <p:cNvSpPr>
            <a:spLocks noGrp="1"/>
          </p:cNvSpPr>
          <p:nvPr>
            <p:ph sz="half" idx="2"/>
          </p:nvPr>
        </p:nvSpPr>
        <p:spPr>
          <a:xfrm>
            <a:off x="630238" y="2505075"/>
            <a:ext cx="386873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59F156E4-E54B-4852-A25E-7968764187F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62536D88-5E7C-41B5-8455-4DE1ECA95270}"/>
              </a:ext>
            </a:extLst>
          </p:cNvPr>
          <p:cNvSpPr>
            <a:spLocks noGrp="1"/>
          </p:cNvSpPr>
          <p:nvPr>
            <p:ph sz="quarter" idx="4"/>
          </p:nvPr>
        </p:nvSpPr>
        <p:spPr>
          <a:xfrm>
            <a:off x="4629150" y="2505075"/>
            <a:ext cx="38877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6B36BE6C-0426-43FD-8212-EA596F3A1ED8}"/>
              </a:ext>
            </a:extLst>
          </p:cNvPr>
          <p:cNvSpPr>
            <a:spLocks noGrp="1"/>
          </p:cNvSpPr>
          <p:nvPr>
            <p:ph type="dt" sz="half" idx="10"/>
          </p:nvPr>
        </p:nvSpPr>
        <p:spPr/>
        <p:txBody>
          <a:bodyPr/>
          <a:lstStyle/>
          <a:p>
            <a:fld id="{6868AC47-39B4-4B74-B37C-E2810C806D65}" type="datetimeFigureOut">
              <a:rPr lang="es-ES" smtClean="0"/>
              <a:t>19/04/2020</a:t>
            </a:fld>
            <a:endParaRPr lang="es-ES"/>
          </a:p>
        </p:txBody>
      </p:sp>
      <p:sp>
        <p:nvSpPr>
          <p:cNvPr id="8" name="Marcador de pie de página 7">
            <a:extLst>
              <a:ext uri="{FF2B5EF4-FFF2-40B4-BE49-F238E27FC236}">
                <a16:creationId xmlns:a16="http://schemas.microsoft.com/office/drawing/2014/main" id="{4F34C575-3F09-4FBC-9966-18B825AAFCA4}"/>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FFA7B91F-5979-47D8-A9CB-983CEE51FE5C}"/>
              </a:ext>
            </a:extLst>
          </p:cNvPr>
          <p:cNvSpPr>
            <a:spLocks noGrp="1"/>
          </p:cNvSpPr>
          <p:nvPr>
            <p:ph type="sldNum" sz="quarter" idx="12"/>
          </p:nvPr>
        </p:nvSpPr>
        <p:spPr/>
        <p:txBody>
          <a:bodyPr/>
          <a:lstStyle/>
          <a:p>
            <a:fld id="{A4BE15D8-DA6E-4A53-91A9-1E27D4AB87DB}" type="slidenum">
              <a:rPr lang="es-ES" smtClean="0"/>
              <a:t>‹Nº›</a:t>
            </a:fld>
            <a:endParaRPr lang="es-ES"/>
          </a:p>
        </p:txBody>
      </p:sp>
    </p:spTree>
    <p:extLst>
      <p:ext uri="{BB962C8B-B14F-4D97-AF65-F5344CB8AC3E}">
        <p14:creationId xmlns:p14="http://schemas.microsoft.com/office/powerpoint/2010/main" val="21633299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58ECAB-5B78-4880-87CA-D3B0C31BCF5B}"/>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F149D15D-E00D-48F5-B1BE-516682E539CB}"/>
              </a:ext>
            </a:extLst>
          </p:cNvPr>
          <p:cNvSpPr>
            <a:spLocks noGrp="1"/>
          </p:cNvSpPr>
          <p:nvPr>
            <p:ph type="dt" sz="half" idx="10"/>
          </p:nvPr>
        </p:nvSpPr>
        <p:spPr/>
        <p:txBody>
          <a:bodyPr/>
          <a:lstStyle/>
          <a:p>
            <a:fld id="{6868AC47-39B4-4B74-B37C-E2810C806D65}" type="datetimeFigureOut">
              <a:rPr lang="es-ES" smtClean="0"/>
              <a:t>19/04/2020</a:t>
            </a:fld>
            <a:endParaRPr lang="es-ES"/>
          </a:p>
        </p:txBody>
      </p:sp>
      <p:sp>
        <p:nvSpPr>
          <p:cNvPr id="4" name="Marcador de pie de página 3">
            <a:extLst>
              <a:ext uri="{FF2B5EF4-FFF2-40B4-BE49-F238E27FC236}">
                <a16:creationId xmlns:a16="http://schemas.microsoft.com/office/drawing/2014/main" id="{399BD9DD-68D9-4131-A20D-9FFD2BCFD833}"/>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1DC2F6FB-2B08-4ABE-A601-CDE45AFB62B6}"/>
              </a:ext>
            </a:extLst>
          </p:cNvPr>
          <p:cNvSpPr>
            <a:spLocks noGrp="1"/>
          </p:cNvSpPr>
          <p:nvPr>
            <p:ph type="sldNum" sz="quarter" idx="12"/>
          </p:nvPr>
        </p:nvSpPr>
        <p:spPr/>
        <p:txBody>
          <a:bodyPr/>
          <a:lstStyle/>
          <a:p>
            <a:fld id="{A4BE15D8-DA6E-4A53-91A9-1E27D4AB87DB}" type="slidenum">
              <a:rPr lang="es-ES" smtClean="0"/>
              <a:t>‹Nº›</a:t>
            </a:fld>
            <a:endParaRPr lang="es-ES"/>
          </a:p>
        </p:txBody>
      </p:sp>
    </p:spTree>
    <p:extLst>
      <p:ext uri="{BB962C8B-B14F-4D97-AF65-F5344CB8AC3E}">
        <p14:creationId xmlns:p14="http://schemas.microsoft.com/office/powerpoint/2010/main" val="237877840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F3F7419-DA0E-4F93-996C-99A02C96FF64}"/>
              </a:ext>
            </a:extLst>
          </p:cNvPr>
          <p:cNvSpPr>
            <a:spLocks noGrp="1"/>
          </p:cNvSpPr>
          <p:nvPr>
            <p:ph type="dt" sz="half" idx="10"/>
          </p:nvPr>
        </p:nvSpPr>
        <p:spPr/>
        <p:txBody>
          <a:bodyPr/>
          <a:lstStyle/>
          <a:p>
            <a:fld id="{6868AC47-39B4-4B74-B37C-E2810C806D65}" type="datetimeFigureOut">
              <a:rPr lang="es-ES" smtClean="0"/>
              <a:t>19/04/2020</a:t>
            </a:fld>
            <a:endParaRPr lang="es-ES"/>
          </a:p>
        </p:txBody>
      </p:sp>
      <p:sp>
        <p:nvSpPr>
          <p:cNvPr id="3" name="Marcador de pie de página 2">
            <a:extLst>
              <a:ext uri="{FF2B5EF4-FFF2-40B4-BE49-F238E27FC236}">
                <a16:creationId xmlns:a16="http://schemas.microsoft.com/office/drawing/2014/main" id="{7D4DDA38-D25D-4260-A770-C040F24B27D4}"/>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68D00D25-F3D9-4E20-AF06-F421A44A9A69}"/>
              </a:ext>
            </a:extLst>
          </p:cNvPr>
          <p:cNvSpPr>
            <a:spLocks noGrp="1"/>
          </p:cNvSpPr>
          <p:nvPr>
            <p:ph type="sldNum" sz="quarter" idx="12"/>
          </p:nvPr>
        </p:nvSpPr>
        <p:spPr/>
        <p:txBody>
          <a:bodyPr/>
          <a:lstStyle/>
          <a:p>
            <a:fld id="{A4BE15D8-DA6E-4A53-91A9-1E27D4AB87DB}" type="slidenum">
              <a:rPr lang="es-ES" smtClean="0"/>
              <a:t>‹Nº›</a:t>
            </a:fld>
            <a:endParaRPr lang="es-ES"/>
          </a:p>
        </p:txBody>
      </p:sp>
    </p:spTree>
    <p:extLst>
      <p:ext uri="{BB962C8B-B14F-4D97-AF65-F5344CB8AC3E}">
        <p14:creationId xmlns:p14="http://schemas.microsoft.com/office/powerpoint/2010/main" val="97029353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DAB0DD-ADED-4042-96D9-FA6D16EAAD9B}"/>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FE56D092-AE67-46F2-8F58-D278E6EB1F5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0F122871-7B97-4D23-977C-441A0854D26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70BBF6A-280F-4A58-B58C-29AEF30681E1}"/>
              </a:ext>
            </a:extLst>
          </p:cNvPr>
          <p:cNvSpPr>
            <a:spLocks noGrp="1"/>
          </p:cNvSpPr>
          <p:nvPr>
            <p:ph type="dt" sz="half" idx="10"/>
          </p:nvPr>
        </p:nvSpPr>
        <p:spPr/>
        <p:txBody>
          <a:bodyPr/>
          <a:lstStyle/>
          <a:p>
            <a:fld id="{6868AC47-39B4-4B74-B37C-E2810C806D65}" type="datetimeFigureOut">
              <a:rPr lang="es-ES" smtClean="0"/>
              <a:t>19/04/2020</a:t>
            </a:fld>
            <a:endParaRPr lang="es-ES"/>
          </a:p>
        </p:txBody>
      </p:sp>
      <p:sp>
        <p:nvSpPr>
          <p:cNvPr id="6" name="Marcador de pie de página 5">
            <a:extLst>
              <a:ext uri="{FF2B5EF4-FFF2-40B4-BE49-F238E27FC236}">
                <a16:creationId xmlns:a16="http://schemas.microsoft.com/office/drawing/2014/main" id="{49AB6926-FDB3-49C1-941C-DFAE44C59BCE}"/>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603A1CA6-8DAC-4861-A5C1-65B1084257F2}"/>
              </a:ext>
            </a:extLst>
          </p:cNvPr>
          <p:cNvSpPr>
            <a:spLocks noGrp="1"/>
          </p:cNvSpPr>
          <p:nvPr>
            <p:ph type="sldNum" sz="quarter" idx="12"/>
          </p:nvPr>
        </p:nvSpPr>
        <p:spPr/>
        <p:txBody>
          <a:bodyPr/>
          <a:lstStyle/>
          <a:p>
            <a:fld id="{A4BE15D8-DA6E-4A53-91A9-1E27D4AB87DB}" type="slidenum">
              <a:rPr lang="es-ES" smtClean="0"/>
              <a:t>‹Nº›</a:t>
            </a:fld>
            <a:endParaRPr lang="es-ES"/>
          </a:p>
        </p:txBody>
      </p:sp>
    </p:spTree>
    <p:extLst>
      <p:ext uri="{BB962C8B-B14F-4D97-AF65-F5344CB8AC3E}">
        <p14:creationId xmlns:p14="http://schemas.microsoft.com/office/powerpoint/2010/main" val="1643482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3B04C5-6872-4DA8-A062-7A905869E2CC}"/>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05ED51ED-386D-4CD0-90A9-A1242FBE37C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B477F337-8848-400C-9424-8D8ACA0080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114579A-8AF5-4F27-9D09-F2F6C32A98D2}"/>
              </a:ext>
            </a:extLst>
          </p:cNvPr>
          <p:cNvSpPr>
            <a:spLocks noGrp="1"/>
          </p:cNvSpPr>
          <p:nvPr>
            <p:ph type="dt" sz="half" idx="10"/>
          </p:nvPr>
        </p:nvSpPr>
        <p:spPr/>
        <p:txBody>
          <a:bodyPr/>
          <a:lstStyle/>
          <a:p>
            <a:fld id="{6868AC47-39B4-4B74-B37C-E2810C806D65}" type="datetimeFigureOut">
              <a:rPr lang="es-ES" smtClean="0"/>
              <a:t>19/04/2020</a:t>
            </a:fld>
            <a:endParaRPr lang="es-ES"/>
          </a:p>
        </p:txBody>
      </p:sp>
      <p:sp>
        <p:nvSpPr>
          <p:cNvPr id="6" name="Marcador de pie de página 5">
            <a:extLst>
              <a:ext uri="{FF2B5EF4-FFF2-40B4-BE49-F238E27FC236}">
                <a16:creationId xmlns:a16="http://schemas.microsoft.com/office/drawing/2014/main" id="{F2EB63CD-ADC7-4E4E-8C08-23891E449D73}"/>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B77946DB-31CA-41E0-8B79-577ABAC12AC6}"/>
              </a:ext>
            </a:extLst>
          </p:cNvPr>
          <p:cNvSpPr>
            <a:spLocks noGrp="1"/>
          </p:cNvSpPr>
          <p:nvPr>
            <p:ph type="sldNum" sz="quarter" idx="12"/>
          </p:nvPr>
        </p:nvSpPr>
        <p:spPr/>
        <p:txBody>
          <a:bodyPr/>
          <a:lstStyle/>
          <a:p>
            <a:fld id="{A4BE15D8-DA6E-4A53-91A9-1E27D4AB87DB}" type="slidenum">
              <a:rPr lang="es-ES" smtClean="0"/>
              <a:t>‹Nº›</a:t>
            </a:fld>
            <a:endParaRPr lang="es-ES"/>
          </a:p>
        </p:txBody>
      </p:sp>
    </p:spTree>
    <p:extLst>
      <p:ext uri="{BB962C8B-B14F-4D97-AF65-F5344CB8AC3E}">
        <p14:creationId xmlns:p14="http://schemas.microsoft.com/office/powerpoint/2010/main" val="21201627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9016F1-DCDD-4112-BEC9-DBD127FBA6A9}"/>
              </a:ext>
            </a:extLst>
          </p:cNvPr>
          <p:cNvSpPr>
            <a:spLocks noGrp="1"/>
          </p:cNvSpPr>
          <p:nvPr>
            <p:ph type="ctrTitle"/>
          </p:nvPr>
        </p:nvSpPr>
        <p:spPr>
          <a:xfrm>
            <a:off x="1143000" y="1122363"/>
            <a:ext cx="6858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7371E9C0-F7CC-461C-9A96-413681045F4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319B8A70-7377-4D16-A8F1-6EC9CA98E66B}"/>
              </a:ext>
            </a:extLst>
          </p:cNvPr>
          <p:cNvSpPr>
            <a:spLocks noGrp="1"/>
          </p:cNvSpPr>
          <p:nvPr>
            <p:ph type="dt" sz="half" idx="10"/>
          </p:nvPr>
        </p:nvSpPr>
        <p:spPr/>
        <p:txBody>
          <a:bodyPr/>
          <a:lstStyle/>
          <a:p>
            <a:fld id="{607C84FB-5461-4E7F-BECC-7C7767892E5E}" type="datetimeFigureOut">
              <a:rPr lang="es-ES" smtClean="0"/>
              <a:t>19/04/2020</a:t>
            </a:fld>
            <a:endParaRPr lang="es-ES"/>
          </a:p>
        </p:txBody>
      </p:sp>
      <p:sp>
        <p:nvSpPr>
          <p:cNvPr id="5" name="Marcador de pie de página 4">
            <a:extLst>
              <a:ext uri="{FF2B5EF4-FFF2-40B4-BE49-F238E27FC236}">
                <a16:creationId xmlns:a16="http://schemas.microsoft.com/office/drawing/2014/main" id="{555CAF38-06F9-4BE6-A4E1-E975348C4DC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A66088D-EE1A-45EE-9B8A-3C9C65CECE38}"/>
              </a:ext>
            </a:extLst>
          </p:cNvPr>
          <p:cNvSpPr>
            <a:spLocks noGrp="1"/>
          </p:cNvSpPr>
          <p:nvPr>
            <p:ph type="sldNum" sz="quarter" idx="12"/>
          </p:nvPr>
        </p:nvSpPr>
        <p:spPr/>
        <p:txBody>
          <a:bodyPr/>
          <a:lstStyle/>
          <a:p>
            <a:fld id="{95B1E3DF-436E-479B-86AA-C2CB9B46649B}" type="slidenum">
              <a:rPr lang="es-ES" smtClean="0"/>
              <a:t>‹Nº›</a:t>
            </a:fld>
            <a:endParaRPr lang="es-ES"/>
          </a:p>
        </p:txBody>
      </p:sp>
    </p:spTree>
    <p:extLst>
      <p:ext uri="{BB962C8B-B14F-4D97-AF65-F5344CB8AC3E}">
        <p14:creationId xmlns:p14="http://schemas.microsoft.com/office/powerpoint/2010/main" val="876133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3C63FD-3008-451C-8CD2-03392DC2FE3D}"/>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155AFA67-30FF-4F0C-A742-A9E3AF15A190}"/>
              </a:ext>
            </a:extLst>
          </p:cNvPr>
          <p:cNvSpPr>
            <a:spLocks noGrp="1"/>
          </p:cNvSpPr>
          <p:nvPr>
            <p:ph sz="half" idx="1"/>
          </p:nvPr>
        </p:nvSpPr>
        <p:spPr>
          <a:xfrm>
            <a:off x="62865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F76AF0BF-6013-4604-A6E6-F1015E2AE620}"/>
              </a:ext>
            </a:extLst>
          </p:cNvPr>
          <p:cNvSpPr>
            <a:spLocks noGrp="1"/>
          </p:cNvSpPr>
          <p:nvPr>
            <p:ph sz="half" idx="2"/>
          </p:nvPr>
        </p:nvSpPr>
        <p:spPr>
          <a:xfrm>
            <a:off x="464820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72824872-22F1-4F5B-AB28-0FC7F760BD31}"/>
              </a:ext>
            </a:extLst>
          </p:cNvPr>
          <p:cNvSpPr>
            <a:spLocks noGrp="1"/>
          </p:cNvSpPr>
          <p:nvPr>
            <p:ph type="dt" sz="half" idx="10"/>
          </p:nvPr>
        </p:nvSpPr>
        <p:spPr/>
        <p:txBody>
          <a:bodyPr/>
          <a:lstStyle/>
          <a:p>
            <a:fld id="{8D781DD8-3B6F-426A-AA7D-DDAA93BBDBAE}" type="datetimeFigureOut">
              <a:rPr lang="es-ES" smtClean="0"/>
              <a:t>19/04/2020</a:t>
            </a:fld>
            <a:endParaRPr lang="es-ES"/>
          </a:p>
        </p:txBody>
      </p:sp>
      <p:sp>
        <p:nvSpPr>
          <p:cNvPr id="6" name="Marcador de pie de página 5">
            <a:extLst>
              <a:ext uri="{FF2B5EF4-FFF2-40B4-BE49-F238E27FC236}">
                <a16:creationId xmlns:a16="http://schemas.microsoft.com/office/drawing/2014/main" id="{98D7050C-2AC0-4262-BC07-9AEF069E653D}"/>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15492FB9-06B8-497C-8A29-5F3A140BEEED}"/>
              </a:ext>
            </a:extLst>
          </p:cNvPr>
          <p:cNvSpPr>
            <a:spLocks noGrp="1"/>
          </p:cNvSpPr>
          <p:nvPr>
            <p:ph type="sldNum" sz="quarter" idx="12"/>
          </p:nvPr>
        </p:nvSpPr>
        <p:spPr/>
        <p:txBody>
          <a:bodyPr/>
          <a:lstStyle/>
          <a:p>
            <a:fld id="{55E2932A-429D-4CF1-9AB0-935A12CD1CE0}" type="slidenum">
              <a:rPr lang="es-ES" smtClean="0"/>
              <a:t>‹Nº›</a:t>
            </a:fld>
            <a:endParaRPr lang="es-ES"/>
          </a:p>
        </p:txBody>
      </p:sp>
    </p:spTree>
    <p:extLst>
      <p:ext uri="{BB962C8B-B14F-4D97-AF65-F5344CB8AC3E}">
        <p14:creationId xmlns:p14="http://schemas.microsoft.com/office/powerpoint/2010/main" val="43526644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81A75A-0442-4D02-9D77-9C29450733FE}"/>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6049B083-5DCD-4676-8986-53E2C2C4D10E}"/>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131D4B8-51FB-408F-9869-7458D06C40B4}"/>
              </a:ext>
            </a:extLst>
          </p:cNvPr>
          <p:cNvSpPr>
            <a:spLocks noGrp="1"/>
          </p:cNvSpPr>
          <p:nvPr>
            <p:ph type="dt" sz="half" idx="10"/>
          </p:nvPr>
        </p:nvSpPr>
        <p:spPr/>
        <p:txBody>
          <a:bodyPr/>
          <a:lstStyle/>
          <a:p>
            <a:fld id="{607C84FB-5461-4E7F-BECC-7C7767892E5E}" type="datetimeFigureOut">
              <a:rPr lang="es-ES" smtClean="0"/>
              <a:t>19/04/2020</a:t>
            </a:fld>
            <a:endParaRPr lang="es-ES"/>
          </a:p>
        </p:txBody>
      </p:sp>
      <p:sp>
        <p:nvSpPr>
          <p:cNvPr id="5" name="Marcador de pie de página 4">
            <a:extLst>
              <a:ext uri="{FF2B5EF4-FFF2-40B4-BE49-F238E27FC236}">
                <a16:creationId xmlns:a16="http://schemas.microsoft.com/office/drawing/2014/main" id="{F680FB03-7C28-4BD8-B0AF-35514DAD835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7F98B0D-8EAE-4D01-8632-5246E7680B31}"/>
              </a:ext>
            </a:extLst>
          </p:cNvPr>
          <p:cNvSpPr>
            <a:spLocks noGrp="1"/>
          </p:cNvSpPr>
          <p:nvPr>
            <p:ph type="sldNum" sz="quarter" idx="12"/>
          </p:nvPr>
        </p:nvSpPr>
        <p:spPr/>
        <p:txBody>
          <a:bodyPr/>
          <a:lstStyle/>
          <a:p>
            <a:fld id="{95B1E3DF-436E-479B-86AA-C2CB9B46649B}" type="slidenum">
              <a:rPr lang="es-ES" smtClean="0"/>
              <a:t>‹Nº›</a:t>
            </a:fld>
            <a:endParaRPr lang="es-ES"/>
          </a:p>
        </p:txBody>
      </p:sp>
    </p:spTree>
    <p:extLst>
      <p:ext uri="{BB962C8B-B14F-4D97-AF65-F5344CB8AC3E}">
        <p14:creationId xmlns:p14="http://schemas.microsoft.com/office/powerpoint/2010/main" val="421847629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FD6515-9782-4140-AC2B-09F0D7A54F77}"/>
              </a:ext>
            </a:extLst>
          </p:cNvPr>
          <p:cNvSpPr>
            <a:spLocks noGrp="1"/>
          </p:cNvSpPr>
          <p:nvPr>
            <p:ph type="title"/>
          </p:nvPr>
        </p:nvSpPr>
        <p:spPr>
          <a:xfrm>
            <a:off x="623888" y="1709738"/>
            <a:ext cx="78867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B7C4EC0F-534B-4311-8C6F-0559D72F8739}"/>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92E2DC37-9603-4382-84DE-494E43FAD78A}"/>
              </a:ext>
            </a:extLst>
          </p:cNvPr>
          <p:cNvSpPr>
            <a:spLocks noGrp="1"/>
          </p:cNvSpPr>
          <p:nvPr>
            <p:ph type="dt" sz="half" idx="10"/>
          </p:nvPr>
        </p:nvSpPr>
        <p:spPr/>
        <p:txBody>
          <a:bodyPr/>
          <a:lstStyle/>
          <a:p>
            <a:fld id="{607C84FB-5461-4E7F-BECC-7C7767892E5E}" type="datetimeFigureOut">
              <a:rPr lang="es-ES" smtClean="0"/>
              <a:t>19/04/2020</a:t>
            </a:fld>
            <a:endParaRPr lang="es-ES"/>
          </a:p>
        </p:txBody>
      </p:sp>
      <p:sp>
        <p:nvSpPr>
          <p:cNvPr id="5" name="Marcador de pie de página 4">
            <a:extLst>
              <a:ext uri="{FF2B5EF4-FFF2-40B4-BE49-F238E27FC236}">
                <a16:creationId xmlns:a16="http://schemas.microsoft.com/office/drawing/2014/main" id="{CAA91DC8-1BF8-4E84-9D68-A4A9577144E1}"/>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51A7A677-5113-4310-AFB2-04730E29B9D0}"/>
              </a:ext>
            </a:extLst>
          </p:cNvPr>
          <p:cNvSpPr>
            <a:spLocks noGrp="1"/>
          </p:cNvSpPr>
          <p:nvPr>
            <p:ph type="sldNum" sz="quarter" idx="12"/>
          </p:nvPr>
        </p:nvSpPr>
        <p:spPr/>
        <p:txBody>
          <a:bodyPr/>
          <a:lstStyle/>
          <a:p>
            <a:fld id="{95B1E3DF-436E-479B-86AA-C2CB9B46649B}" type="slidenum">
              <a:rPr lang="es-ES" smtClean="0"/>
              <a:t>‹Nº›</a:t>
            </a:fld>
            <a:endParaRPr lang="es-ES"/>
          </a:p>
        </p:txBody>
      </p:sp>
    </p:spTree>
    <p:extLst>
      <p:ext uri="{BB962C8B-B14F-4D97-AF65-F5344CB8AC3E}">
        <p14:creationId xmlns:p14="http://schemas.microsoft.com/office/powerpoint/2010/main" val="210069175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78796-BBB5-41DF-AE69-3A2DEB772017}"/>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0FEDFF0B-0105-486B-B2D6-97AF3C794EFA}"/>
              </a:ext>
            </a:extLst>
          </p:cNvPr>
          <p:cNvSpPr>
            <a:spLocks noGrp="1"/>
          </p:cNvSpPr>
          <p:nvPr>
            <p:ph sz="half" idx="1"/>
          </p:nvPr>
        </p:nvSpPr>
        <p:spPr>
          <a:xfrm>
            <a:off x="62865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E320587A-1364-4249-B68D-341B5A4D2E37}"/>
              </a:ext>
            </a:extLst>
          </p:cNvPr>
          <p:cNvSpPr>
            <a:spLocks noGrp="1"/>
          </p:cNvSpPr>
          <p:nvPr>
            <p:ph sz="half" idx="2"/>
          </p:nvPr>
        </p:nvSpPr>
        <p:spPr>
          <a:xfrm>
            <a:off x="464820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3FCBBE23-3C0B-4027-B497-197A817D39A9}"/>
              </a:ext>
            </a:extLst>
          </p:cNvPr>
          <p:cNvSpPr>
            <a:spLocks noGrp="1"/>
          </p:cNvSpPr>
          <p:nvPr>
            <p:ph type="dt" sz="half" idx="10"/>
          </p:nvPr>
        </p:nvSpPr>
        <p:spPr/>
        <p:txBody>
          <a:bodyPr/>
          <a:lstStyle/>
          <a:p>
            <a:fld id="{607C84FB-5461-4E7F-BECC-7C7767892E5E}" type="datetimeFigureOut">
              <a:rPr lang="es-ES" smtClean="0"/>
              <a:t>19/04/2020</a:t>
            </a:fld>
            <a:endParaRPr lang="es-ES"/>
          </a:p>
        </p:txBody>
      </p:sp>
      <p:sp>
        <p:nvSpPr>
          <p:cNvPr id="6" name="Marcador de pie de página 5">
            <a:extLst>
              <a:ext uri="{FF2B5EF4-FFF2-40B4-BE49-F238E27FC236}">
                <a16:creationId xmlns:a16="http://schemas.microsoft.com/office/drawing/2014/main" id="{56034293-CD0A-44C3-8AA8-86C689C635EB}"/>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12D65FE5-5E72-4F04-8383-98D12893357E}"/>
              </a:ext>
            </a:extLst>
          </p:cNvPr>
          <p:cNvSpPr>
            <a:spLocks noGrp="1"/>
          </p:cNvSpPr>
          <p:nvPr>
            <p:ph type="sldNum" sz="quarter" idx="12"/>
          </p:nvPr>
        </p:nvSpPr>
        <p:spPr/>
        <p:txBody>
          <a:bodyPr/>
          <a:lstStyle/>
          <a:p>
            <a:fld id="{95B1E3DF-436E-479B-86AA-C2CB9B46649B}" type="slidenum">
              <a:rPr lang="es-ES" smtClean="0"/>
              <a:t>‹Nº›</a:t>
            </a:fld>
            <a:endParaRPr lang="es-ES"/>
          </a:p>
        </p:txBody>
      </p:sp>
    </p:spTree>
    <p:extLst>
      <p:ext uri="{BB962C8B-B14F-4D97-AF65-F5344CB8AC3E}">
        <p14:creationId xmlns:p14="http://schemas.microsoft.com/office/powerpoint/2010/main" val="16467075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83F930-2AF8-4D02-A5C0-8DEF36124108}"/>
              </a:ext>
            </a:extLst>
          </p:cNvPr>
          <p:cNvSpPr>
            <a:spLocks noGrp="1"/>
          </p:cNvSpPr>
          <p:nvPr>
            <p:ph type="title"/>
          </p:nvPr>
        </p:nvSpPr>
        <p:spPr>
          <a:xfrm>
            <a:off x="630238" y="365125"/>
            <a:ext cx="78867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56D8F1BF-905A-44D1-B4D9-BA45CA37F80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6E002699-BF4C-4A62-8CF4-384FB7C02ACA}"/>
              </a:ext>
            </a:extLst>
          </p:cNvPr>
          <p:cNvSpPr>
            <a:spLocks noGrp="1"/>
          </p:cNvSpPr>
          <p:nvPr>
            <p:ph sz="half" idx="2"/>
          </p:nvPr>
        </p:nvSpPr>
        <p:spPr>
          <a:xfrm>
            <a:off x="630238" y="2505075"/>
            <a:ext cx="386873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1533E1F0-2770-4ED7-B494-98ADF21654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C17EE9B-FA6E-4373-BBD4-AEB962F00887}"/>
              </a:ext>
            </a:extLst>
          </p:cNvPr>
          <p:cNvSpPr>
            <a:spLocks noGrp="1"/>
          </p:cNvSpPr>
          <p:nvPr>
            <p:ph sz="quarter" idx="4"/>
          </p:nvPr>
        </p:nvSpPr>
        <p:spPr>
          <a:xfrm>
            <a:off x="4629150" y="2505075"/>
            <a:ext cx="38877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44AD194E-EE5A-4E2A-9B4A-DC59AD5EB101}"/>
              </a:ext>
            </a:extLst>
          </p:cNvPr>
          <p:cNvSpPr>
            <a:spLocks noGrp="1"/>
          </p:cNvSpPr>
          <p:nvPr>
            <p:ph type="dt" sz="half" idx="10"/>
          </p:nvPr>
        </p:nvSpPr>
        <p:spPr/>
        <p:txBody>
          <a:bodyPr/>
          <a:lstStyle/>
          <a:p>
            <a:fld id="{607C84FB-5461-4E7F-BECC-7C7767892E5E}" type="datetimeFigureOut">
              <a:rPr lang="es-ES" smtClean="0"/>
              <a:t>19/04/2020</a:t>
            </a:fld>
            <a:endParaRPr lang="es-ES"/>
          </a:p>
        </p:txBody>
      </p:sp>
      <p:sp>
        <p:nvSpPr>
          <p:cNvPr id="8" name="Marcador de pie de página 7">
            <a:extLst>
              <a:ext uri="{FF2B5EF4-FFF2-40B4-BE49-F238E27FC236}">
                <a16:creationId xmlns:a16="http://schemas.microsoft.com/office/drawing/2014/main" id="{A814D506-1244-4FC4-855C-0B4A3C67C89E}"/>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DB0B1683-6F82-4C65-8F59-CBF598BE8DC9}"/>
              </a:ext>
            </a:extLst>
          </p:cNvPr>
          <p:cNvSpPr>
            <a:spLocks noGrp="1"/>
          </p:cNvSpPr>
          <p:nvPr>
            <p:ph type="sldNum" sz="quarter" idx="12"/>
          </p:nvPr>
        </p:nvSpPr>
        <p:spPr/>
        <p:txBody>
          <a:bodyPr/>
          <a:lstStyle/>
          <a:p>
            <a:fld id="{95B1E3DF-436E-479B-86AA-C2CB9B46649B}" type="slidenum">
              <a:rPr lang="es-ES" smtClean="0"/>
              <a:t>‹Nº›</a:t>
            </a:fld>
            <a:endParaRPr lang="es-ES"/>
          </a:p>
        </p:txBody>
      </p:sp>
    </p:spTree>
    <p:extLst>
      <p:ext uri="{BB962C8B-B14F-4D97-AF65-F5344CB8AC3E}">
        <p14:creationId xmlns:p14="http://schemas.microsoft.com/office/powerpoint/2010/main" val="36218353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D7CC85-4894-42BD-ACA6-4197F3CB7505}"/>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7DAA8E71-F426-4F4A-872F-8AF912E97952}"/>
              </a:ext>
            </a:extLst>
          </p:cNvPr>
          <p:cNvSpPr>
            <a:spLocks noGrp="1"/>
          </p:cNvSpPr>
          <p:nvPr>
            <p:ph type="dt" sz="half" idx="10"/>
          </p:nvPr>
        </p:nvSpPr>
        <p:spPr/>
        <p:txBody>
          <a:bodyPr/>
          <a:lstStyle/>
          <a:p>
            <a:fld id="{607C84FB-5461-4E7F-BECC-7C7767892E5E}" type="datetimeFigureOut">
              <a:rPr lang="es-ES" smtClean="0"/>
              <a:t>19/04/2020</a:t>
            </a:fld>
            <a:endParaRPr lang="es-ES"/>
          </a:p>
        </p:txBody>
      </p:sp>
      <p:sp>
        <p:nvSpPr>
          <p:cNvPr id="4" name="Marcador de pie de página 3">
            <a:extLst>
              <a:ext uri="{FF2B5EF4-FFF2-40B4-BE49-F238E27FC236}">
                <a16:creationId xmlns:a16="http://schemas.microsoft.com/office/drawing/2014/main" id="{FE6EBD0F-74D1-44F8-993B-6D1AF2B4B338}"/>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498E4E04-1374-48D3-92F8-AD26AD7A48EA}"/>
              </a:ext>
            </a:extLst>
          </p:cNvPr>
          <p:cNvSpPr>
            <a:spLocks noGrp="1"/>
          </p:cNvSpPr>
          <p:nvPr>
            <p:ph type="sldNum" sz="quarter" idx="12"/>
          </p:nvPr>
        </p:nvSpPr>
        <p:spPr/>
        <p:txBody>
          <a:bodyPr/>
          <a:lstStyle/>
          <a:p>
            <a:fld id="{95B1E3DF-436E-479B-86AA-C2CB9B46649B}" type="slidenum">
              <a:rPr lang="es-ES" smtClean="0"/>
              <a:t>‹Nº›</a:t>
            </a:fld>
            <a:endParaRPr lang="es-ES"/>
          </a:p>
        </p:txBody>
      </p:sp>
    </p:spTree>
    <p:extLst>
      <p:ext uri="{BB962C8B-B14F-4D97-AF65-F5344CB8AC3E}">
        <p14:creationId xmlns:p14="http://schemas.microsoft.com/office/powerpoint/2010/main" val="76377658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224BA8FA-2E27-4242-95EA-447B185B8928}"/>
              </a:ext>
            </a:extLst>
          </p:cNvPr>
          <p:cNvSpPr>
            <a:spLocks noGrp="1"/>
          </p:cNvSpPr>
          <p:nvPr>
            <p:ph type="dt" sz="half" idx="10"/>
          </p:nvPr>
        </p:nvSpPr>
        <p:spPr/>
        <p:txBody>
          <a:bodyPr/>
          <a:lstStyle/>
          <a:p>
            <a:fld id="{607C84FB-5461-4E7F-BECC-7C7767892E5E}" type="datetimeFigureOut">
              <a:rPr lang="es-ES" smtClean="0"/>
              <a:t>19/04/2020</a:t>
            </a:fld>
            <a:endParaRPr lang="es-ES"/>
          </a:p>
        </p:txBody>
      </p:sp>
      <p:sp>
        <p:nvSpPr>
          <p:cNvPr id="3" name="Marcador de pie de página 2">
            <a:extLst>
              <a:ext uri="{FF2B5EF4-FFF2-40B4-BE49-F238E27FC236}">
                <a16:creationId xmlns:a16="http://schemas.microsoft.com/office/drawing/2014/main" id="{DC86802C-9540-488C-9737-BE023F166ACF}"/>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B21D1F75-5AE2-4E62-8D6D-D5060AAD5792}"/>
              </a:ext>
            </a:extLst>
          </p:cNvPr>
          <p:cNvSpPr>
            <a:spLocks noGrp="1"/>
          </p:cNvSpPr>
          <p:nvPr>
            <p:ph type="sldNum" sz="quarter" idx="12"/>
          </p:nvPr>
        </p:nvSpPr>
        <p:spPr/>
        <p:txBody>
          <a:bodyPr/>
          <a:lstStyle/>
          <a:p>
            <a:fld id="{95B1E3DF-436E-479B-86AA-C2CB9B46649B}" type="slidenum">
              <a:rPr lang="es-ES" smtClean="0"/>
              <a:t>‹Nº›</a:t>
            </a:fld>
            <a:endParaRPr lang="es-ES"/>
          </a:p>
        </p:txBody>
      </p:sp>
    </p:spTree>
    <p:extLst>
      <p:ext uri="{BB962C8B-B14F-4D97-AF65-F5344CB8AC3E}">
        <p14:creationId xmlns:p14="http://schemas.microsoft.com/office/powerpoint/2010/main" val="9222500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0AD44E-677D-49CA-B304-173A73726758}"/>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6CA87D89-9581-4D7D-8E30-4A7E95880E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652BAF56-EBAE-418E-97F1-CF2D5B6B26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ABEC792-534E-4840-87CB-73530BF7DA55}"/>
              </a:ext>
            </a:extLst>
          </p:cNvPr>
          <p:cNvSpPr>
            <a:spLocks noGrp="1"/>
          </p:cNvSpPr>
          <p:nvPr>
            <p:ph type="dt" sz="half" idx="10"/>
          </p:nvPr>
        </p:nvSpPr>
        <p:spPr/>
        <p:txBody>
          <a:bodyPr/>
          <a:lstStyle/>
          <a:p>
            <a:fld id="{607C84FB-5461-4E7F-BECC-7C7767892E5E}" type="datetimeFigureOut">
              <a:rPr lang="es-ES" smtClean="0"/>
              <a:t>19/04/2020</a:t>
            </a:fld>
            <a:endParaRPr lang="es-ES"/>
          </a:p>
        </p:txBody>
      </p:sp>
      <p:sp>
        <p:nvSpPr>
          <p:cNvPr id="6" name="Marcador de pie de página 5">
            <a:extLst>
              <a:ext uri="{FF2B5EF4-FFF2-40B4-BE49-F238E27FC236}">
                <a16:creationId xmlns:a16="http://schemas.microsoft.com/office/drawing/2014/main" id="{8C87B65C-7448-428B-BF51-53F7C05D1173}"/>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EDD2545C-B3F2-4EBC-BA9D-0825E5ABED28}"/>
              </a:ext>
            </a:extLst>
          </p:cNvPr>
          <p:cNvSpPr>
            <a:spLocks noGrp="1"/>
          </p:cNvSpPr>
          <p:nvPr>
            <p:ph type="sldNum" sz="quarter" idx="12"/>
          </p:nvPr>
        </p:nvSpPr>
        <p:spPr/>
        <p:txBody>
          <a:bodyPr/>
          <a:lstStyle/>
          <a:p>
            <a:fld id="{95B1E3DF-436E-479B-86AA-C2CB9B46649B}" type="slidenum">
              <a:rPr lang="es-ES" smtClean="0"/>
              <a:t>‹Nº›</a:t>
            </a:fld>
            <a:endParaRPr lang="es-ES"/>
          </a:p>
        </p:txBody>
      </p:sp>
    </p:spTree>
    <p:extLst>
      <p:ext uri="{BB962C8B-B14F-4D97-AF65-F5344CB8AC3E}">
        <p14:creationId xmlns:p14="http://schemas.microsoft.com/office/powerpoint/2010/main" val="42610541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7328AD-0B42-4B5E-B56A-9A1EC402639F}"/>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6F5C410A-3C3E-49C5-99FE-B84D71769DC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FD4397FB-440E-4B04-A990-A212A3EEE8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76212E6-3506-47F7-A48D-FFCEA9C0B2C8}"/>
              </a:ext>
            </a:extLst>
          </p:cNvPr>
          <p:cNvSpPr>
            <a:spLocks noGrp="1"/>
          </p:cNvSpPr>
          <p:nvPr>
            <p:ph type="dt" sz="half" idx="10"/>
          </p:nvPr>
        </p:nvSpPr>
        <p:spPr/>
        <p:txBody>
          <a:bodyPr/>
          <a:lstStyle/>
          <a:p>
            <a:fld id="{607C84FB-5461-4E7F-BECC-7C7767892E5E}" type="datetimeFigureOut">
              <a:rPr lang="es-ES" smtClean="0"/>
              <a:t>19/04/2020</a:t>
            </a:fld>
            <a:endParaRPr lang="es-ES"/>
          </a:p>
        </p:txBody>
      </p:sp>
      <p:sp>
        <p:nvSpPr>
          <p:cNvPr id="6" name="Marcador de pie de página 5">
            <a:extLst>
              <a:ext uri="{FF2B5EF4-FFF2-40B4-BE49-F238E27FC236}">
                <a16:creationId xmlns:a16="http://schemas.microsoft.com/office/drawing/2014/main" id="{45674F2A-3A53-44AF-8263-1DFC6051516A}"/>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FB559563-E3A4-46B9-8F0C-0034536CCCC9}"/>
              </a:ext>
            </a:extLst>
          </p:cNvPr>
          <p:cNvSpPr>
            <a:spLocks noGrp="1"/>
          </p:cNvSpPr>
          <p:nvPr>
            <p:ph type="sldNum" sz="quarter" idx="12"/>
          </p:nvPr>
        </p:nvSpPr>
        <p:spPr/>
        <p:txBody>
          <a:bodyPr/>
          <a:lstStyle/>
          <a:p>
            <a:fld id="{95B1E3DF-436E-479B-86AA-C2CB9B46649B}" type="slidenum">
              <a:rPr lang="es-ES" smtClean="0"/>
              <a:t>‹Nº›</a:t>
            </a:fld>
            <a:endParaRPr lang="es-ES"/>
          </a:p>
        </p:txBody>
      </p:sp>
    </p:spTree>
    <p:extLst>
      <p:ext uri="{BB962C8B-B14F-4D97-AF65-F5344CB8AC3E}">
        <p14:creationId xmlns:p14="http://schemas.microsoft.com/office/powerpoint/2010/main" val="268989713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63788C-3080-4631-B6C4-13D658F8C07D}"/>
              </a:ext>
            </a:extLst>
          </p:cNvPr>
          <p:cNvSpPr>
            <a:spLocks noGrp="1"/>
          </p:cNvSpPr>
          <p:nvPr>
            <p:ph type="ctrTitle"/>
          </p:nvPr>
        </p:nvSpPr>
        <p:spPr>
          <a:xfrm>
            <a:off x="1143000" y="1122363"/>
            <a:ext cx="6858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A5FDC36E-7BF0-4DF2-B701-BD182DB63A2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8B4F73F5-6540-48DA-B6A5-9AF76B91F7C4}"/>
              </a:ext>
            </a:extLst>
          </p:cNvPr>
          <p:cNvSpPr>
            <a:spLocks noGrp="1"/>
          </p:cNvSpPr>
          <p:nvPr>
            <p:ph type="dt" sz="half" idx="10"/>
          </p:nvPr>
        </p:nvSpPr>
        <p:spPr/>
        <p:txBody>
          <a:bodyPr/>
          <a:lstStyle/>
          <a:p>
            <a:fld id="{84C9ECD5-092E-42A9-A34A-2AACCA32F9DD}" type="datetimeFigureOut">
              <a:rPr lang="es-ES" smtClean="0"/>
              <a:t>19/04/2020</a:t>
            </a:fld>
            <a:endParaRPr lang="es-ES"/>
          </a:p>
        </p:txBody>
      </p:sp>
      <p:sp>
        <p:nvSpPr>
          <p:cNvPr id="5" name="Marcador de pie de página 4">
            <a:extLst>
              <a:ext uri="{FF2B5EF4-FFF2-40B4-BE49-F238E27FC236}">
                <a16:creationId xmlns:a16="http://schemas.microsoft.com/office/drawing/2014/main" id="{0ECEB5E8-BFC8-475B-900A-32DFBF8601D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668B31C-550A-4129-9BA4-F8FB182F9F2F}"/>
              </a:ext>
            </a:extLst>
          </p:cNvPr>
          <p:cNvSpPr>
            <a:spLocks noGrp="1"/>
          </p:cNvSpPr>
          <p:nvPr>
            <p:ph type="sldNum" sz="quarter" idx="12"/>
          </p:nvPr>
        </p:nvSpPr>
        <p:spPr/>
        <p:txBody>
          <a:bodyPr/>
          <a:lstStyle/>
          <a:p>
            <a:fld id="{88D45E9E-13FE-4E41-A9BA-039098108151}" type="slidenum">
              <a:rPr lang="es-ES" smtClean="0"/>
              <a:t>‹Nº›</a:t>
            </a:fld>
            <a:endParaRPr lang="es-ES"/>
          </a:p>
        </p:txBody>
      </p:sp>
    </p:spTree>
    <p:extLst>
      <p:ext uri="{BB962C8B-B14F-4D97-AF65-F5344CB8AC3E}">
        <p14:creationId xmlns:p14="http://schemas.microsoft.com/office/powerpoint/2010/main" val="75249711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0AF450-C754-445D-A561-154960778A2B}"/>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8B0678F0-B3E9-4C2B-B363-75F90F965B36}"/>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F590FB6-B3C1-463A-BD2B-336612FCD2BA}"/>
              </a:ext>
            </a:extLst>
          </p:cNvPr>
          <p:cNvSpPr>
            <a:spLocks noGrp="1"/>
          </p:cNvSpPr>
          <p:nvPr>
            <p:ph type="dt" sz="half" idx="10"/>
          </p:nvPr>
        </p:nvSpPr>
        <p:spPr/>
        <p:txBody>
          <a:bodyPr/>
          <a:lstStyle/>
          <a:p>
            <a:fld id="{84C9ECD5-092E-42A9-A34A-2AACCA32F9DD}" type="datetimeFigureOut">
              <a:rPr lang="es-ES" smtClean="0"/>
              <a:t>19/04/2020</a:t>
            </a:fld>
            <a:endParaRPr lang="es-ES"/>
          </a:p>
        </p:txBody>
      </p:sp>
      <p:sp>
        <p:nvSpPr>
          <p:cNvPr id="5" name="Marcador de pie de página 4">
            <a:extLst>
              <a:ext uri="{FF2B5EF4-FFF2-40B4-BE49-F238E27FC236}">
                <a16:creationId xmlns:a16="http://schemas.microsoft.com/office/drawing/2014/main" id="{F8894264-3156-4B9B-9D9B-2D2A976831A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9BD6EE8-19B8-4850-A747-81B18A81D2E7}"/>
              </a:ext>
            </a:extLst>
          </p:cNvPr>
          <p:cNvSpPr>
            <a:spLocks noGrp="1"/>
          </p:cNvSpPr>
          <p:nvPr>
            <p:ph type="sldNum" sz="quarter" idx="12"/>
          </p:nvPr>
        </p:nvSpPr>
        <p:spPr/>
        <p:txBody>
          <a:bodyPr/>
          <a:lstStyle/>
          <a:p>
            <a:fld id="{88D45E9E-13FE-4E41-A9BA-039098108151}" type="slidenum">
              <a:rPr lang="es-ES" smtClean="0"/>
              <a:t>‹Nº›</a:t>
            </a:fld>
            <a:endParaRPr lang="es-ES"/>
          </a:p>
        </p:txBody>
      </p:sp>
    </p:spTree>
    <p:extLst>
      <p:ext uri="{BB962C8B-B14F-4D97-AF65-F5344CB8AC3E}">
        <p14:creationId xmlns:p14="http://schemas.microsoft.com/office/powerpoint/2010/main" val="1665598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10FCEE-C5D4-4AC3-8548-4C42F037CAD9}"/>
              </a:ext>
            </a:extLst>
          </p:cNvPr>
          <p:cNvSpPr>
            <a:spLocks noGrp="1"/>
          </p:cNvSpPr>
          <p:nvPr>
            <p:ph type="title"/>
          </p:nvPr>
        </p:nvSpPr>
        <p:spPr>
          <a:xfrm>
            <a:off x="630238" y="365125"/>
            <a:ext cx="78867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39F4597F-95E2-478F-81D5-E9C990DBE7B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59A88E0A-F4A0-4D36-90F1-7A58374661D5}"/>
              </a:ext>
            </a:extLst>
          </p:cNvPr>
          <p:cNvSpPr>
            <a:spLocks noGrp="1"/>
          </p:cNvSpPr>
          <p:nvPr>
            <p:ph sz="half" idx="2"/>
          </p:nvPr>
        </p:nvSpPr>
        <p:spPr>
          <a:xfrm>
            <a:off x="630238" y="2505075"/>
            <a:ext cx="386873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90EF2E3D-1791-43EE-B063-61079B9BF04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CB93DD1F-959F-4AFE-AA54-4FA2A38987F3}"/>
              </a:ext>
            </a:extLst>
          </p:cNvPr>
          <p:cNvSpPr>
            <a:spLocks noGrp="1"/>
          </p:cNvSpPr>
          <p:nvPr>
            <p:ph sz="quarter" idx="4"/>
          </p:nvPr>
        </p:nvSpPr>
        <p:spPr>
          <a:xfrm>
            <a:off x="4629150" y="2505075"/>
            <a:ext cx="38877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BEE0E361-CDB8-4C71-A826-83E0095CEA41}"/>
              </a:ext>
            </a:extLst>
          </p:cNvPr>
          <p:cNvSpPr>
            <a:spLocks noGrp="1"/>
          </p:cNvSpPr>
          <p:nvPr>
            <p:ph type="dt" sz="half" idx="10"/>
          </p:nvPr>
        </p:nvSpPr>
        <p:spPr/>
        <p:txBody>
          <a:bodyPr/>
          <a:lstStyle/>
          <a:p>
            <a:fld id="{8D781DD8-3B6F-426A-AA7D-DDAA93BBDBAE}" type="datetimeFigureOut">
              <a:rPr lang="es-ES" smtClean="0"/>
              <a:t>19/04/2020</a:t>
            </a:fld>
            <a:endParaRPr lang="es-ES"/>
          </a:p>
        </p:txBody>
      </p:sp>
      <p:sp>
        <p:nvSpPr>
          <p:cNvPr id="8" name="Marcador de pie de página 7">
            <a:extLst>
              <a:ext uri="{FF2B5EF4-FFF2-40B4-BE49-F238E27FC236}">
                <a16:creationId xmlns:a16="http://schemas.microsoft.com/office/drawing/2014/main" id="{4A0AE5EB-BD2E-41B0-BE9A-A7A067860B96}"/>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604ECF52-8AC5-463E-A209-82DCB5FD5FD4}"/>
              </a:ext>
            </a:extLst>
          </p:cNvPr>
          <p:cNvSpPr>
            <a:spLocks noGrp="1"/>
          </p:cNvSpPr>
          <p:nvPr>
            <p:ph type="sldNum" sz="quarter" idx="12"/>
          </p:nvPr>
        </p:nvSpPr>
        <p:spPr/>
        <p:txBody>
          <a:bodyPr/>
          <a:lstStyle/>
          <a:p>
            <a:fld id="{55E2932A-429D-4CF1-9AB0-935A12CD1CE0}" type="slidenum">
              <a:rPr lang="es-ES" smtClean="0"/>
              <a:t>‹Nº›</a:t>
            </a:fld>
            <a:endParaRPr lang="es-ES"/>
          </a:p>
        </p:txBody>
      </p:sp>
    </p:spTree>
    <p:extLst>
      <p:ext uri="{BB962C8B-B14F-4D97-AF65-F5344CB8AC3E}">
        <p14:creationId xmlns:p14="http://schemas.microsoft.com/office/powerpoint/2010/main" val="413359376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00FB5D-284B-4982-9996-28DB95399B79}"/>
              </a:ext>
            </a:extLst>
          </p:cNvPr>
          <p:cNvSpPr>
            <a:spLocks noGrp="1"/>
          </p:cNvSpPr>
          <p:nvPr>
            <p:ph type="title"/>
          </p:nvPr>
        </p:nvSpPr>
        <p:spPr>
          <a:xfrm>
            <a:off x="623888" y="1709738"/>
            <a:ext cx="78867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2398DA64-9A52-4ECC-A75C-5E1571100485}"/>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7C4C601F-548F-4754-B665-FFBF81AB2F5A}"/>
              </a:ext>
            </a:extLst>
          </p:cNvPr>
          <p:cNvSpPr>
            <a:spLocks noGrp="1"/>
          </p:cNvSpPr>
          <p:nvPr>
            <p:ph type="dt" sz="half" idx="10"/>
          </p:nvPr>
        </p:nvSpPr>
        <p:spPr/>
        <p:txBody>
          <a:bodyPr/>
          <a:lstStyle/>
          <a:p>
            <a:fld id="{84C9ECD5-092E-42A9-A34A-2AACCA32F9DD}" type="datetimeFigureOut">
              <a:rPr lang="es-ES" smtClean="0"/>
              <a:t>19/04/2020</a:t>
            </a:fld>
            <a:endParaRPr lang="es-ES"/>
          </a:p>
        </p:txBody>
      </p:sp>
      <p:sp>
        <p:nvSpPr>
          <p:cNvPr id="5" name="Marcador de pie de página 4">
            <a:extLst>
              <a:ext uri="{FF2B5EF4-FFF2-40B4-BE49-F238E27FC236}">
                <a16:creationId xmlns:a16="http://schemas.microsoft.com/office/drawing/2014/main" id="{BA0A1A43-E950-44DA-89B8-CFEC1DC5BA1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5D8CFCB-0298-423F-A841-D43C11F6D70D}"/>
              </a:ext>
            </a:extLst>
          </p:cNvPr>
          <p:cNvSpPr>
            <a:spLocks noGrp="1"/>
          </p:cNvSpPr>
          <p:nvPr>
            <p:ph type="sldNum" sz="quarter" idx="12"/>
          </p:nvPr>
        </p:nvSpPr>
        <p:spPr/>
        <p:txBody>
          <a:bodyPr/>
          <a:lstStyle/>
          <a:p>
            <a:fld id="{88D45E9E-13FE-4E41-A9BA-039098108151}" type="slidenum">
              <a:rPr lang="es-ES" smtClean="0"/>
              <a:t>‹Nº›</a:t>
            </a:fld>
            <a:endParaRPr lang="es-ES"/>
          </a:p>
        </p:txBody>
      </p:sp>
    </p:spTree>
    <p:extLst>
      <p:ext uri="{BB962C8B-B14F-4D97-AF65-F5344CB8AC3E}">
        <p14:creationId xmlns:p14="http://schemas.microsoft.com/office/powerpoint/2010/main" val="136641006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6EA888-D4D3-4518-9CA3-C8BA31C8D797}"/>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81E83D74-1DE1-45E6-88B2-464473480252}"/>
              </a:ext>
            </a:extLst>
          </p:cNvPr>
          <p:cNvSpPr>
            <a:spLocks noGrp="1"/>
          </p:cNvSpPr>
          <p:nvPr>
            <p:ph sz="half" idx="1"/>
          </p:nvPr>
        </p:nvSpPr>
        <p:spPr>
          <a:xfrm>
            <a:off x="62865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6C3A874F-A1A7-467E-8F5C-61482C031FB8}"/>
              </a:ext>
            </a:extLst>
          </p:cNvPr>
          <p:cNvSpPr>
            <a:spLocks noGrp="1"/>
          </p:cNvSpPr>
          <p:nvPr>
            <p:ph sz="half" idx="2"/>
          </p:nvPr>
        </p:nvSpPr>
        <p:spPr>
          <a:xfrm>
            <a:off x="464820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344DC78D-5BE8-4B93-A4D7-667DB0737A28}"/>
              </a:ext>
            </a:extLst>
          </p:cNvPr>
          <p:cNvSpPr>
            <a:spLocks noGrp="1"/>
          </p:cNvSpPr>
          <p:nvPr>
            <p:ph type="dt" sz="half" idx="10"/>
          </p:nvPr>
        </p:nvSpPr>
        <p:spPr/>
        <p:txBody>
          <a:bodyPr/>
          <a:lstStyle/>
          <a:p>
            <a:fld id="{84C9ECD5-092E-42A9-A34A-2AACCA32F9DD}" type="datetimeFigureOut">
              <a:rPr lang="es-ES" smtClean="0"/>
              <a:t>19/04/2020</a:t>
            </a:fld>
            <a:endParaRPr lang="es-ES"/>
          </a:p>
        </p:txBody>
      </p:sp>
      <p:sp>
        <p:nvSpPr>
          <p:cNvPr id="6" name="Marcador de pie de página 5">
            <a:extLst>
              <a:ext uri="{FF2B5EF4-FFF2-40B4-BE49-F238E27FC236}">
                <a16:creationId xmlns:a16="http://schemas.microsoft.com/office/drawing/2014/main" id="{224A7B77-ABE7-481D-9291-68B945F8E7E1}"/>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1062E7A9-2DAC-4238-9893-0810D09AEC9E}"/>
              </a:ext>
            </a:extLst>
          </p:cNvPr>
          <p:cNvSpPr>
            <a:spLocks noGrp="1"/>
          </p:cNvSpPr>
          <p:nvPr>
            <p:ph type="sldNum" sz="quarter" idx="12"/>
          </p:nvPr>
        </p:nvSpPr>
        <p:spPr/>
        <p:txBody>
          <a:bodyPr/>
          <a:lstStyle/>
          <a:p>
            <a:fld id="{88D45E9E-13FE-4E41-A9BA-039098108151}" type="slidenum">
              <a:rPr lang="es-ES" smtClean="0"/>
              <a:t>‹Nº›</a:t>
            </a:fld>
            <a:endParaRPr lang="es-ES"/>
          </a:p>
        </p:txBody>
      </p:sp>
    </p:spTree>
    <p:extLst>
      <p:ext uri="{BB962C8B-B14F-4D97-AF65-F5344CB8AC3E}">
        <p14:creationId xmlns:p14="http://schemas.microsoft.com/office/powerpoint/2010/main" val="327508483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56ED7F-0E50-4011-8FEE-3E4096311A9C}"/>
              </a:ext>
            </a:extLst>
          </p:cNvPr>
          <p:cNvSpPr>
            <a:spLocks noGrp="1"/>
          </p:cNvSpPr>
          <p:nvPr>
            <p:ph type="title"/>
          </p:nvPr>
        </p:nvSpPr>
        <p:spPr>
          <a:xfrm>
            <a:off x="630238" y="365125"/>
            <a:ext cx="78867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74E3A5FB-222F-4C27-94A9-62CB314B00C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D451F684-9BAF-4579-9DBE-EE722BB1797A}"/>
              </a:ext>
            </a:extLst>
          </p:cNvPr>
          <p:cNvSpPr>
            <a:spLocks noGrp="1"/>
          </p:cNvSpPr>
          <p:nvPr>
            <p:ph sz="half" idx="2"/>
          </p:nvPr>
        </p:nvSpPr>
        <p:spPr>
          <a:xfrm>
            <a:off x="630238" y="2505075"/>
            <a:ext cx="386873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E2CD2863-5F94-4B76-A00C-9A7E776711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B29BE386-0BD0-426F-87FD-9E18EB252136}"/>
              </a:ext>
            </a:extLst>
          </p:cNvPr>
          <p:cNvSpPr>
            <a:spLocks noGrp="1"/>
          </p:cNvSpPr>
          <p:nvPr>
            <p:ph sz="quarter" idx="4"/>
          </p:nvPr>
        </p:nvSpPr>
        <p:spPr>
          <a:xfrm>
            <a:off x="4629150" y="2505075"/>
            <a:ext cx="38877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88CE2C98-8062-40D5-BD5F-041DE208950D}"/>
              </a:ext>
            </a:extLst>
          </p:cNvPr>
          <p:cNvSpPr>
            <a:spLocks noGrp="1"/>
          </p:cNvSpPr>
          <p:nvPr>
            <p:ph type="dt" sz="half" idx="10"/>
          </p:nvPr>
        </p:nvSpPr>
        <p:spPr/>
        <p:txBody>
          <a:bodyPr/>
          <a:lstStyle/>
          <a:p>
            <a:fld id="{84C9ECD5-092E-42A9-A34A-2AACCA32F9DD}" type="datetimeFigureOut">
              <a:rPr lang="es-ES" smtClean="0"/>
              <a:t>19/04/2020</a:t>
            </a:fld>
            <a:endParaRPr lang="es-ES"/>
          </a:p>
        </p:txBody>
      </p:sp>
      <p:sp>
        <p:nvSpPr>
          <p:cNvPr id="8" name="Marcador de pie de página 7">
            <a:extLst>
              <a:ext uri="{FF2B5EF4-FFF2-40B4-BE49-F238E27FC236}">
                <a16:creationId xmlns:a16="http://schemas.microsoft.com/office/drawing/2014/main" id="{936D8F29-995C-4AA3-B48C-D84A482DE1F0}"/>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A3C9E42D-717B-4134-8108-7BDF8BA930EB}"/>
              </a:ext>
            </a:extLst>
          </p:cNvPr>
          <p:cNvSpPr>
            <a:spLocks noGrp="1"/>
          </p:cNvSpPr>
          <p:nvPr>
            <p:ph type="sldNum" sz="quarter" idx="12"/>
          </p:nvPr>
        </p:nvSpPr>
        <p:spPr/>
        <p:txBody>
          <a:bodyPr/>
          <a:lstStyle/>
          <a:p>
            <a:fld id="{88D45E9E-13FE-4E41-A9BA-039098108151}" type="slidenum">
              <a:rPr lang="es-ES" smtClean="0"/>
              <a:t>‹Nº›</a:t>
            </a:fld>
            <a:endParaRPr lang="es-ES"/>
          </a:p>
        </p:txBody>
      </p:sp>
    </p:spTree>
    <p:extLst>
      <p:ext uri="{BB962C8B-B14F-4D97-AF65-F5344CB8AC3E}">
        <p14:creationId xmlns:p14="http://schemas.microsoft.com/office/powerpoint/2010/main" val="358376582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E4923B-6206-4C7F-BF46-7BFF3FBC844E}"/>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B7FB55D6-DCA3-484A-B42F-545CB54271F9}"/>
              </a:ext>
            </a:extLst>
          </p:cNvPr>
          <p:cNvSpPr>
            <a:spLocks noGrp="1"/>
          </p:cNvSpPr>
          <p:nvPr>
            <p:ph type="dt" sz="half" idx="10"/>
          </p:nvPr>
        </p:nvSpPr>
        <p:spPr/>
        <p:txBody>
          <a:bodyPr/>
          <a:lstStyle/>
          <a:p>
            <a:fld id="{84C9ECD5-092E-42A9-A34A-2AACCA32F9DD}" type="datetimeFigureOut">
              <a:rPr lang="es-ES" smtClean="0"/>
              <a:t>19/04/2020</a:t>
            </a:fld>
            <a:endParaRPr lang="es-ES"/>
          </a:p>
        </p:txBody>
      </p:sp>
      <p:sp>
        <p:nvSpPr>
          <p:cNvPr id="4" name="Marcador de pie de página 3">
            <a:extLst>
              <a:ext uri="{FF2B5EF4-FFF2-40B4-BE49-F238E27FC236}">
                <a16:creationId xmlns:a16="http://schemas.microsoft.com/office/drawing/2014/main" id="{CA38381D-EFAC-4411-8501-0AE45A344C59}"/>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EFDD8543-1D3D-4B33-9565-F5E2F5640002}"/>
              </a:ext>
            </a:extLst>
          </p:cNvPr>
          <p:cNvSpPr>
            <a:spLocks noGrp="1"/>
          </p:cNvSpPr>
          <p:nvPr>
            <p:ph type="sldNum" sz="quarter" idx="12"/>
          </p:nvPr>
        </p:nvSpPr>
        <p:spPr/>
        <p:txBody>
          <a:bodyPr/>
          <a:lstStyle/>
          <a:p>
            <a:fld id="{88D45E9E-13FE-4E41-A9BA-039098108151}" type="slidenum">
              <a:rPr lang="es-ES" smtClean="0"/>
              <a:t>‹Nº›</a:t>
            </a:fld>
            <a:endParaRPr lang="es-ES"/>
          </a:p>
        </p:txBody>
      </p:sp>
    </p:spTree>
    <p:extLst>
      <p:ext uri="{BB962C8B-B14F-4D97-AF65-F5344CB8AC3E}">
        <p14:creationId xmlns:p14="http://schemas.microsoft.com/office/powerpoint/2010/main" val="39400143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0641DFE-5398-4509-BC8D-060A16D92BD4}"/>
              </a:ext>
            </a:extLst>
          </p:cNvPr>
          <p:cNvSpPr>
            <a:spLocks noGrp="1"/>
          </p:cNvSpPr>
          <p:nvPr>
            <p:ph type="dt" sz="half" idx="10"/>
          </p:nvPr>
        </p:nvSpPr>
        <p:spPr/>
        <p:txBody>
          <a:bodyPr/>
          <a:lstStyle/>
          <a:p>
            <a:fld id="{84C9ECD5-092E-42A9-A34A-2AACCA32F9DD}" type="datetimeFigureOut">
              <a:rPr lang="es-ES" smtClean="0"/>
              <a:t>19/04/2020</a:t>
            </a:fld>
            <a:endParaRPr lang="es-ES"/>
          </a:p>
        </p:txBody>
      </p:sp>
      <p:sp>
        <p:nvSpPr>
          <p:cNvPr id="3" name="Marcador de pie de página 2">
            <a:extLst>
              <a:ext uri="{FF2B5EF4-FFF2-40B4-BE49-F238E27FC236}">
                <a16:creationId xmlns:a16="http://schemas.microsoft.com/office/drawing/2014/main" id="{963E969A-2954-4A68-986D-FC04FCDA3F12}"/>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835000AB-6FBE-4895-AECF-AAD172503D39}"/>
              </a:ext>
            </a:extLst>
          </p:cNvPr>
          <p:cNvSpPr>
            <a:spLocks noGrp="1"/>
          </p:cNvSpPr>
          <p:nvPr>
            <p:ph type="sldNum" sz="quarter" idx="12"/>
          </p:nvPr>
        </p:nvSpPr>
        <p:spPr/>
        <p:txBody>
          <a:bodyPr/>
          <a:lstStyle/>
          <a:p>
            <a:fld id="{88D45E9E-13FE-4E41-A9BA-039098108151}" type="slidenum">
              <a:rPr lang="es-ES" smtClean="0"/>
              <a:t>‹Nº›</a:t>
            </a:fld>
            <a:endParaRPr lang="es-ES"/>
          </a:p>
        </p:txBody>
      </p:sp>
    </p:spTree>
    <p:extLst>
      <p:ext uri="{BB962C8B-B14F-4D97-AF65-F5344CB8AC3E}">
        <p14:creationId xmlns:p14="http://schemas.microsoft.com/office/powerpoint/2010/main" val="121651741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493DCE-3A60-4E7D-95B2-75FB3CDFE4F9}"/>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F0DD604B-9E71-4E4F-8587-14ADBD3876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3810E09E-6F14-4636-B643-B98C426EAC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2C90D24-C566-4181-9E82-6EAC6224C30A}"/>
              </a:ext>
            </a:extLst>
          </p:cNvPr>
          <p:cNvSpPr>
            <a:spLocks noGrp="1"/>
          </p:cNvSpPr>
          <p:nvPr>
            <p:ph type="dt" sz="half" idx="10"/>
          </p:nvPr>
        </p:nvSpPr>
        <p:spPr/>
        <p:txBody>
          <a:bodyPr/>
          <a:lstStyle/>
          <a:p>
            <a:fld id="{84C9ECD5-092E-42A9-A34A-2AACCA32F9DD}" type="datetimeFigureOut">
              <a:rPr lang="es-ES" smtClean="0"/>
              <a:t>19/04/2020</a:t>
            </a:fld>
            <a:endParaRPr lang="es-ES"/>
          </a:p>
        </p:txBody>
      </p:sp>
      <p:sp>
        <p:nvSpPr>
          <p:cNvPr id="6" name="Marcador de pie de página 5">
            <a:extLst>
              <a:ext uri="{FF2B5EF4-FFF2-40B4-BE49-F238E27FC236}">
                <a16:creationId xmlns:a16="http://schemas.microsoft.com/office/drawing/2014/main" id="{C9B4F36B-2714-413B-A9A9-A6165E767A0F}"/>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DB66FDA9-D5B4-415A-AA54-800B50948622}"/>
              </a:ext>
            </a:extLst>
          </p:cNvPr>
          <p:cNvSpPr>
            <a:spLocks noGrp="1"/>
          </p:cNvSpPr>
          <p:nvPr>
            <p:ph type="sldNum" sz="quarter" idx="12"/>
          </p:nvPr>
        </p:nvSpPr>
        <p:spPr/>
        <p:txBody>
          <a:bodyPr/>
          <a:lstStyle/>
          <a:p>
            <a:fld id="{88D45E9E-13FE-4E41-A9BA-039098108151}" type="slidenum">
              <a:rPr lang="es-ES" smtClean="0"/>
              <a:t>‹Nº›</a:t>
            </a:fld>
            <a:endParaRPr lang="es-ES"/>
          </a:p>
        </p:txBody>
      </p:sp>
    </p:spTree>
    <p:extLst>
      <p:ext uri="{BB962C8B-B14F-4D97-AF65-F5344CB8AC3E}">
        <p14:creationId xmlns:p14="http://schemas.microsoft.com/office/powerpoint/2010/main" val="322261592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6FFA66-A670-48EF-BE17-09BA6DD0F2DB}"/>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05F32271-EF07-4DAE-BA16-C42F183BF5C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10B653BA-588B-4355-B853-FC1712F9375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0EBEE91-2EAB-4AD3-9649-B2576352C30E}"/>
              </a:ext>
            </a:extLst>
          </p:cNvPr>
          <p:cNvSpPr>
            <a:spLocks noGrp="1"/>
          </p:cNvSpPr>
          <p:nvPr>
            <p:ph type="dt" sz="half" idx="10"/>
          </p:nvPr>
        </p:nvSpPr>
        <p:spPr/>
        <p:txBody>
          <a:bodyPr/>
          <a:lstStyle/>
          <a:p>
            <a:fld id="{84C9ECD5-092E-42A9-A34A-2AACCA32F9DD}" type="datetimeFigureOut">
              <a:rPr lang="es-ES" smtClean="0"/>
              <a:t>19/04/2020</a:t>
            </a:fld>
            <a:endParaRPr lang="es-ES"/>
          </a:p>
        </p:txBody>
      </p:sp>
      <p:sp>
        <p:nvSpPr>
          <p:cNvPr id="6" name="Marcador de pie de página 5">
            <a:extLst>
              <a:ext uri="{FF2B5EF4-FFF2-40B4-BE49-F238E27FC236}">
                <a16:creationId xmlns:a16="http://schemas.microsoft.com/office/drawing/2014/main" id="{ED7ABF14-66E7-4F96-85CA-84E17E0DE469}"/>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63D6505A-E112-4715-BCD9-E1C8FB3F2FBC}"/>
              </a:ext>
            </a:extLst>
          </p:cNvPr>
          <p:cNvSpPr>
            <a:spLocks noGrp="1"/>
          </p:cNvSpPr>
          <p:nvPr>
            <p:ph type="sldNum" sz="quarter" idx="12"/>
          </p:nvPr>
        </p:nvSpPr>
        <p:spPr/>
        <p:txBody>
          <a:bodyPr/>
          <a:lstStyle/>
          <a:p>
            <a:fld id="{88D45E9E-13FE-4E41-A9BA-039098108151}" type="slidenum">
              <a:rPr lang="es-ES" smtClean="0"/>
              <a:t>‹Nº›</a:t>
            </a:fld>
            <a:endParaRPr lang="es-ES"/>
          </a:p>
        </p:txBody>
      </p:sp>
    </p:spTree>
    <p:extLst>
      <p:ext uri="{BB962C8B-B14F-4D97-AF65-F5344CB8AC3E}">
        <p14:creationId xmlns:p14="http://schemas.microsoft.com/office/powerpoint/2010/main" val="90365181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C1932A-BE80-47BD-8265-99A06485316F}"/>
              </a:ext>
            </a:extLst>
          </p:cNvPr>
          <p:cNvSpPr>
            <a:spLocks noGrp="1"/>
          </p:cNvSpPr>
          <p:nvPr>
            <p:ph type="ctrTitle"/>
          </p:nvPr>
        </p:nvSpPr>
        <p:spPr>
          <a:xfrm>
            <a:off x="1143000" y="1122363"/>
            <a:ext cx="6858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1A8BE633-81B2-4DCA-8F64-C7CD77217AE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456524D1-E131-4418-9F76-61FE777B3659}"/>
              </a:ext>
            </a:extLst>
          </p:cNvPr>
          <p:cNvSpPr>
            <a:spLocks noGrp="1"/>
          </p:cNvSpPr>
          <p:nvPr>
            <p:ph type="dt" sz="half" idx="10"/>
          </p:nvPr>
        </p:nvSpPr>
        <p:spPr/>
        <p:txBody>
          <a:bodyPr/>
          <a:lstStyle/>
          <a:p>
            <a:fld id="{43E34416-6371-4AA5-AF5C-B581619394D9}" type="datetimeFigureOut">
              <a:rPr lang="es-ES" smtClean="0"/>
              <a:t>19/04/2020</a:t>
            </a:fld>
            <a:endParaRPr lang="es-ES"/>
          </a:p>
        </p:txBody>
      </p:sp>
      <p:sp>
        <p:nvSpPr>
          <p:cNvPr id="5" name="Marcador de pie de página 4">
            <a:extLst>
              <a:ext uri="{FF2B5EF4-FFF2-40B4-BE49-F238E27FC236}">
                <a16:creationId xmlns:a16="http://schemas.microsoft.com/office/drawing/2014/main" id="{60B6A126-D697-49FB-B0B2-974ECF250D5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7EC9C791-F739-4E29-9D42-B7D6490FA22B}"/>
              </a:ext>
            </a:extLst>
          </p:cNvPr>
          <p:cNvSpPr>
            <a:spLocks noGrp="1"/>
          </p:cNvSpPr>
          <p:nvPr>
            <p:ph type="sldNum" sz="quarter" idx="12"/>
          </p:nvPr>
        </p:nvSpPr>
        <p:spPr/>
        <p:txBody>
          <a:bodyPr/>
          <a:lstStyle/>
          <a:p>
            <a:fld id="{ACE01C14-3AE2-46C8-BDCB-C2F97BA1DAD7}" type="slidenum">
              <a:rPr lang="es-ES" smtClean="0"/>
              <a:t>‹Nº›</a:t>
            </a:fld>
            <a:endParaRPr lang="es-ES"/>
          </a:p>
        </p:txBody>
      </p:sp>
    </p:spTree>
    <p:extLst>
      <p:ext uri="{BB962C8B-B14F-4D97-AF65-F5344CB8AC3E}">
        <p14:creationId xmlns:p14="http://schemas.microsoft.com/office/powerpoint/2010/main" val="421345549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0B9371-AA88-4502-BF8F-36252A2A2974}"/>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F9C249A8-AC89-47BE-BEAB-2690AE3CA1A3}"/>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C8EDB5BE-C057-4147-A59F-31B305653BF1}"/>
              </a:ext>
            </a:extLst>
          </p:cNvPr>
          <p:cNvSpPr>
            <a:spLocks noGrp="1"/>
          </p:cNvSpPr>
          <p:nvPr>
            <p:ph type="dt" sz="half" idx="10"/>
          </p:nvPr>
        </p:nvSpPr>
        <p:spPr/>
        <p:txBody>
          <a:bodyPr/>
          <a:lstStyle/>
          <a:p>
            <a:fld id="{43E34416-6371-4AA5-AF5C-B581619394D9}" type="datetimeFigureOut">
              <a:rPr lang="es-ES" smtClean="0"/>
              <a:t>19/04/2020</a:t>
            </a:fld>
            <a:endParaRPr lang="es-ES"/>
          </a:p>
        </p:txBody>
      </p:sp>
      <p:sp>
        <p:nvSpPr>
          <p:cNvPr id="5" name="Marcador de pie de página 4">
            <a:extLst>
              <a:ext uri="{FF2B5EF4-FFF2-40B4-BE49-F238E27FC236}">
                <a16:creationId xmlns:a16="http://schemas.microsoft.com/office/drawing/2014/main" id="{D3358256-CA5E-40BE-BF24-5680323DE18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AD64170-3D57-4872-A309-CE3B825A6C32}"/>
              </a:ext>
            </a:extLst>
          </p:cNvPr>
          <p:cNvSpPr>
            <a:spLocks noGrp="1"/>
          </p:cNvSpPr>
          <p:nvPr>
            <p:ph type="sldNum" sz="quarter" idx="12"/>
          </p:nvPr>
        </p:nvSpPr>
        <p:spPr/>
        <p:txBody>
          <a:bodyPr/>
          <a:lstStyle/>
          <a:p>
            <a:fld id="{ACE01C14-3AE2-46C8-BDCB-C2F97BA1DAD7}" type="slidenum">
              <a:rPr lang="es-ES" smtClean="0"/>
              <a:t>‹Nº›</a:t>
            </a:fld>
            <a:endParaRPr lang="es-ES"/>
          </a:p>
        </p:txBody>
      </p:sp>
    </p:spTree>
    <p:extLst>
      <p:ext uri="{BB962C8B-B14F-4D97-AF65-F5344CB8AC3E}">
        <p14:creationId xmlns:p14="http://schemas.microsoft.com/office/powerpoint/2010/main" val="198135963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D9E80B-131E-40C0-B7F6-046F37F6295F}"/>
              </a:ext>
            </a:extLst>
          </p:cNvPr>
          <p:cNvSpPr>
            <a:spLocks noGrp="1"/>
          </p:cNvSpPr>
          <p:nvPr>
            <p:ph type="title"/>
          </p:nvPr>
        </p:nvSpPr>
        <p:spPr>
          <a:xfrm>
            <a:off x="623888" y="1709738"/>
            <a:ext cx="78867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73B66AFA-4C16-4FD0-8EAA-6966C7D55AF4}"/>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7AA057D2-F3BC-4F61-A954-C516C6BE6995}"/>
              </a:ext>
            </a:extLst>
          </p:cNvPr>
          <p:cNvSpPr>
            <a:spLocks noGrp="1"/>
          </p:cNvSpPr>
          <p:nvPr>
            <p:ph type="dt" sz="half" idx="10"/>
          </p:nvPr>
        </p:nvSpPr>
        <p:spPr/>
        <p:txBody>
          <a:bodyPr/>
          <a:lstStyle/>
          <a:p>
            <a:fld id="{43E34416-6371-4AA5-AF5C-B581619394D9}" type="datetimeFigureOut">
              <a:rPr lang="es-ES" smtClean="0"/>
              <a:t>19/04/2020</a:t>
            </a:fld>
            <a:endParaRPr lang="es-ES"/>
          </a:p>
        </p:txBody>
      </p:sp>
      <p:sp>
        <p:nvSpPr>
          <p:cNvPr id="5" name="Marcador de pie de página 4">
            <a:extLst>
              <a:ext uri="{FF2B5EF4-FFF2-40B4-BE49-F238E27FC236}">
                <a16:creationId xmlns:a16="http://schemas.microsoft.com/office/drawing/2014/main" id="{F1518D06-B178-4424-A853-6054CEE29E0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1453CFCA-5345-4F61-9DD4-B3CAB5CB9584}"/>
              </a:ext>
            </a:extLst>
          </p:cNvPr>
          <p:cNvSpPr>
            <a:spLocks noGrp="1"/>
          </p:cNvSpPr>
          <p:nvPr>
            <p:ph type="sldNum" sz="quarter" idx="12"/>
          </p:nvPr>
        </p:nvSpPr>
        <p:spPr/>
        <p:txBody>
          <a:bodyPr/>
          <a:lstStyle/>
          <a:p>
            <a:fld id="{ACE01C14-3AE2-46C8-BDCB-C2F97BA1DAD7}" type="slidenum">
              <a:rPr lang="es-ES" smtClean="0"/>
              <a:t>‹Nº›</a:t>
            </a:fld>
            <a:endParaRPr lang="es-ES"/>
          </a:p>
        </p:txBody>
      </p:sp>
    </p:spTree>
    <p:extLst>
      <p:ext uri="{BB962C8B-B14F-4D97-AF65-F5344CB8AC3E}">
        <p14:creationId xmlns:p14="http://schemas.microsoft.com/office/powerpoint/2010/main" val="2228508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3F10C3-7B1A-4128-A911-C4854E17444F}"/>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48FA0289-BBA1-466E-BF2D-A659927993B8}"/>
              </a:ext>
            </a:extLst>
          </p:cNvPr>
          <p:cNvSpPr>
            <a:spLocks noGrp="1"/>
          </p:cNvSpPr>
          <p:nvPr>
            <p:ph type="dt" sz="half" idx="10"/>
          </p:nvPr>
        </p:nvSpPr>
        <p:spPr/>
        <p:txBody>
          <a:bodyPr/>
          <a:lstStyle/>
          <a:p>
            <a:fld id="{8D781DD8-3B6F-426A-AA7D-DDAA93BBDBAE}" type="datetimeFigureOut">
              <a:rPr lang="es-ES" smtClean="0"/>
              <a:t>19/04/2020</a:t>
            </a:fld>
            <a:endParaRPr lang="es-ES"/>
          </a:p>
        </p:txBody>
      </p:sp>
      <p:sp>
        <p:nvSpPr>
          <p:cNvPr id="4" name="Marcador de pie de página 3">
            <a:extLst>
              <a:ext uri="{FF2B5EF4-FFF2-40B4-BE49-F238E27FC236}">
                <a16:creationId xmlns:a16="http://schemas.microsoft.com/office/drawing/2014/main" id="{AF86EFF9-6F8B-40F0-A1E2-A5B2FDC6123E}"/>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535B6C5C-B082-4E07-B323-1480F95C4D04}"/>
              </a:ext>
            </a:extLst>
          </p:cNvPr>
          <p:cNvSpPr>
            <a:spLocks noGrp="1"/>
          </p:cNvSpPr>
          <p:nvPr>
            <p:ph type="sldNum" sz="quarter" idx="12"/>
          </p:nvPr>
        </p:nvSpPr>
        <p:spPr/>
        <p:txBody>
          <a:bodyPr/>
          <a:lstStyle/>
          <a:p>
            <a:fld id="{55E2932A-429D-4CF1-9AB0-935A12CD1CE0}" type="slidenum">
              <a:rPr lang="es-ES" smtClean="0"/>
              <a:t>‹Nº›</a:t>
            </a:fld>
            <a:endParaRPr lang="es-ES"/>
          </a:p>
        </p:txBody>
      </p:sp>
    </p:spTree>
    <p:extLst>
      <p:ext uri="{BB962C8B-B14F-4D97-AF65-F5344CB8AC3E}">
        <p14:creationId xmlns:p14="http://schemas.microsoft.com/office/powerpoint/2010/main" val="36991676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ED5EC0-7E58-4AC0-8F77-2CDA29AFDA3F}"/>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8492623-42C5-4180-A4E2-9E8916D674D7}"/>
              </a:ext>
            </a:extLst>
          </p:cNvPr>
          <p:cNvSpPr>
            <a:spLocks noGrp="1"/>
          </p:cNvSpPr>
          <p:nvPr>
            <p:ph sz="half" idx="1"/>
          </p:nvPr>
        </p:nvSpPr>
        <p:spPr>
          <a:xfrm>
            <a:off x="62865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A4587F45-CBE7-47EF-A2E6-74C8597BC9F4}"/>
              </a:ext>
            </a:extLst>
          </p:cNvPr>
          <p:cNvSpPr>
            <a:spLocks noGrp="1"/>
          </p:cNvSpPr>
          <p:nvPr>
            <p:ph sz="half" idx="2"/>
          </p:nvPr>
        </p:nvSpPr>
        <p:spPr>
          <a:xfrm>
            <a:off x="464820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028C518B-44E1-4ABE-96A8-E49EA775B861}"/>
              </a:ext>
            </a:extLst>
          </p:cNvPr>
          <p:cNvSpPr>
            <a:spLocks noGrp="1"/>
          </p:cNvSpPr>
          <p:nvPr>
            <p:ph type="dt" sz="half" idx="10"/>
          </p:nvPr>
        </p:nvSpPr>
        <p:spPr/>
        <p:txBody>
          <a:bodyPr/>
          <a:lstStyle/>
          <a:p>
            <a:fld id="{43E34416-6371-4AA5-AF5C-B581619394D9}" type="datetimeFigureOut">
              <a:rPr lang="es-ES" smtClean="0"/>
              <a:t>19/04/2020</a:t>
            </a:fld>
            <a:endParaRPr lang="es-ES"/>
          </a:p>
        </p:txBody>
      </p:sp>
      <p:sp>
        <p:nvSpPr>
          <p:cNvPr id="6" name="Marcador de pie de página 5">
            <a:extLst>
              <a:ext uri="{FF2B5EF4-FFF2-40B4-BE49-F238E27FC236}">
                <a16:creationId xmlns:a16="http://schemas.microsoft.com/office/drawing/2014/main" id="{13CC6B62-EA71-4828-BE51-425BEBBFAB4D}"/>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CBCE5C32-E89E-46BE-B9D9-A8DDCFFC46FA}"/>
              </a:ext>
            </a:extLst>
          </p:cNvPr>
          <p:cNvSpPr>
            <a:spLocks noGrp="1"/>
          </p:cNvSpPr>
          <p:nvPr>
            <p:ph type="sldNum" sz="quarter" idx="12"/>
          </p:nvPr>
        </p:nvSpPr>
        <p:spPr/>
        <p:txBody>
          <a:bodyPr/>
          <a:lstStyle/>
          <a:p>
            <a:fld id="{ACE01C14-3AE2-46C8-BDCB-C2F97BA1DAD7}" type="slidenum">
              <a:rPr lang="es-ES" smtClean="0"/>
              <a:t>‹Nº›</a:t>
            </a:fld>
            <a:endParaRPr lang="es-ES"/>
          </a:p>
        </p:txBody>
      </p:sp>
    </p:spTree>
    <p:extLst>
      <p:ext uri="{BB962C8B-B14F-4D97-AF65-F5344CB8AC3E}">
        <p14:creationId xmlns:p14="http://schemas.microsoft.com/office/powerpoint/2010/main" val="182575397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C1D20E-A82C-4BEB-A655-920B88651AC0}"/>
              </a:ext>
            </a:extLst>
          </p:cNvPr>
          <p:cNvSpPr>
            <a:spLocks noGrp="1"/>
          </p:cNvSpPr>
          <p:nvPr>
            <p:ph type="title"/>
          </p:nvPr>
        </p:nvSpPr>
        <p:spPr>
          <a:xfrm>
            <a:off x="630238" y="365125"/>
            <a:ext cx="78867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C81671A6-963F-4CF7-8796-F2ED8441AF3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87559004-D079-4F9D-8977-993C9BBFC552}"/>
              </a:ext>
            </a:extLst>
          </p:cNvPr>
          <p:cNvSpPr>
            <a:spLocks noGrp="1"/>
          </p:cNvSpPr>
          <p:nvPr>
            <p:ph sz="half" idx="2"/>
          </p:nvPr>
        </p:nvSpPr>
        <p:spPr>
          <a:xfrm>
            <a:off x="630238" y="2505075"/>
            <a:ext cx="386873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1943F5D7-C763-4677-9A6D-52A52D2133C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53C92829-7BE5-414F-9C27-5EA72B616E2F}"/>
              </a:ext>
            </a:extLst>
          </p:cNvPr>
          <p:cNvSpPr>
            <a:spLocks noGrp="1"/>
          </p:cNvSpPr>
          <p:nvPr>
            <p:ph sz="quarter" idx="4"/>
          </p:nvPr>
        </p:nvSpPr>
        <p:spPr>
          <a:xfrm>
            <a:off x="4629150" y="2505075"/>
            <a:ext cx="38877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7E6BACDC-E979-426A-9A68-B9879204C2BF}"/>
              </a:ext>
            </a:extLst>
          </p:cNvPr>
          <p:cNvSpPr>
            <a:spLocks noGrp="1"/>
          </p:cNvSpPr>
          <p:nvPr>
            <p:ph type="dt" sz="half" idx="10"/>
          </p:nvPr>
        </p:nvSpPr>
        <p:spPr/>
        <p:txBody>
          <a:bodyPr/>
          <a:lstStyle/>
          <a:p>
            <a:fld id="{43E34416-6371-4AA5-AF5C-B581619394D9}" type="datetimeFigureOut">
              <a:rPr lang="es-ES" smtClean="0"/>
              <a:t>19/04/2020</a:t>
            </a:fld>
            <a:endParaRPr lang="es-ES"/>
          </a:p>
        </p:txBody>
      </p:sp>
      <p:sp>
        <p:nvSpPr>
          <p:cNvPr id="8" name="Marcador de pie de página 7">
            <a:extLst>
              <a:ext uri="{FF2B5EF4-FFF2-40B4-BE49-F238E27FC236}">
                <a16:creationId xmlns:a16="http://schemas.microsoft.com/office/drawing/2014/main" id="{9090F344-E571-42EC-9A73-A59E4CBACA9C}"/>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1606A4C8-33D4-41DB-A78E-8618C9F5A192}"/>
              </a:ext>
            </a:extLst>
          </p:cNvPr>
          <p:cNvSpPr>
            <a:spLocks noGrp="1"/>
          </p:cNvSpPr>
          <p:nvPr>
            <p:ph type="sldNum" sz="quarter" idx="12"/>
          </p:nvPr>
        </p:nvSpPr>
        <p:spPr/>
        <p:txBody>
          <a:bodyPr/>
          <a:lstStyle/>
          <a:p>
            <a:fld id="{ACE01C14-3AE2-46C8-BDCB-C2F97BA1DAD7}" type="slidenum">
              <a:rPr lang="es-ES" smtClean="0"/>
              <a:t>‹Nº›</a:t>
            </a:fld>
            <a:endParaRPr lang="es-ES"/>
          </a:p>
        </p:txBody>
      </p:sp>
    </p:spTree>
    <p:extLst>
      <p:ext uri="{BB962C8B-B14F-4D97-AF65-F5344CB8AC3E}">
        <p14:creationId xmlns:p14="http://schemas.microsoft.com/office/powerpoint/2010/main" val="334921257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629403-3DAF-4D71-A308-D7295F2C51A0}"/>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E8F4BE2D-9968-4CE8-85A8-BEE28DA1C504}"/>
              </a:ext>
            </a:extLst>
          </p:cNvPr>
          <p:cNvSpPr>
            <a:spLocks noGrp="1"/>
          </p:cNvSpPr>
          <p:nvPr>
            <p:ph type="dt" sz="half" idx="10"/>
          </p:nvPr>
        </p:nvSpPr>
        <p:spPr/>
        <p:txBody>
          <a:bodyPr/>
          <a:lstStyle/>
          <a:p>
            <a:fld id="{43E34416-6371-4AA5-AF5C-B581619394D9}" type="datetimeFigureOut">
              <a:rPr lang="es-ES" smtClean="0"/>
              <a:t>19/04/2020</a:t>
            </a:fld>
            <a:endParaRPr lang="es-ES"/>
          </a:p>
        </p:txBody>
      </p:sp>
      <p:sp>
        <p:nvSpPr>
          <p:cNvPr id="4" name="Marcador de pie de página 3">
            <a:extLst>
              <a:ext uri="{FF2B5EF4-FFF2-40B4-BE49-F238E27FC236}">
                <a16:creationId xmlns:a16="http://schemas.microsoft.com/office/drawing/2014/main" id="{113A54E7-B47C-428A-971C-978CB176C859}"/>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75CFDC06-D8AE-495F-BFEB-DC6EE3B16300}"/>
              </a:ext>
            </a:extLst>
          </p:cNvPr>
          <p:cNvSpPr>
            <a:spLocks noGrp="1"/>
          </p:cNvSpPr>
          <p:nvPr>
            <p:ph type="sldNum" sz="quarter" idx="12"/>
          </p:nvPr>
        </p:nvSpPr>
        <p:spPr/>
        <p:txBody>
          <a:bodyPr/>
          <a:lstStyle/>
          <a:p>
            <a:fld id="{ACE01C14-3AE2-46C8-BDCB-C2F97BA1DAD7}" type="slidenum">
              <a:rPr lang="es-ES" smtClean="0"/>
              <a:t>‹Nº›</a:t>
            </a:fld>
            <a:endParaRPr lang="es-ES"/>
          </a:p>
        </p:txBody>
      </p:sp>
    </p:spTree>
    <p:extLst>
      <p:ext uri="{BB962C8B-B14F-4D97-AF65-F5344CB8AC3E}">
        <p14:creationId xmlns:p14="http://schemas.microsoft.com/office/powerpoint/2010/main" val="265040051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8BC9BDA-EE81-4612-A0F9-B93B1186EE75}"/>
              </a:ext>
            </a:extLst>
          </p:cNvPr>
          <p:cNvSpPr>
            <a:spLocks noGrp="1"/>
          </p:cNvSpPr>
          <p:nvPr>
            <p:ph type="dt" sz="half" idx="10"/>
          </p:nvPr>
        </p:nvSpPr>
        <p:spPr/>
        <p:txBody>
          <a:bodyPr/>
          <a:lstStyle/>
          <a:p>
            <a:fld id="{43E34416-6371-4AA5-AF5C-B581619394D9}" type="datetimeFigureOut">
              <a:rPr lang="es-ES" smtClean="0"/>
              <a:t>19/04/2020</a:t>
            </a:fld>
            <a:endParaRPr lang="es-ES"/>
          </a:p>
        </p:txBody>
      </p:sp>
      <p:sp>
        <p:nvSpPr>
          <p:cNvPr id="3" name="Marcador de pie de página 2">
            <a:extLst>
              <a:ext uri="{FF2B5EF4-FFF2-40B4-BE49-F238E27FC236}">
                <a16:creationId xmlns:a16="http://schemas.microsoft.com/office/drawing/2014/main" id="{AF8CA667-A2CE-4287-AD3F-661EFD895711}"/>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8E147970-FFE7-4DE2-A62F-89DC9D7F6C60}"/>
              </a:ext>
            </a:extLst>
          </p:cNvPr>
          <p:cNvSpPr>
            <a:spLocks noGrp="1"/>
          </p:cNvSpPr>
          <p:nvPr>
            <p:ph type="sldNum" sz="quarter" idx="12"/>
          </p:nvPr>
        </p:nvSpPr>
        <p:spPr/>
        <p:txBody>
          <a:bodyPr/>
          <a:lstStyle/>
          <a:p>
            <a:fld id="{ACE01C14-3AE2-46C8-BDCB-C2F97BA1DAD7}" type="slidenum">
              <a:rPr lang="es-ES" smtClean="0"/>
              <a:t>‹Nº›</a:t>
            </a:fld>
            <a:endParaRPr lang="es-ES"/>
          </a:p>
        </p:txBody>
      </p:sp>
    </p:spTree>
    <p:extLst>
      <p:ext uri="{BB962C8B-B14F-4D97-AF65-F5344CB8AC3E}">
        <p14:creationId xmlns:p14="http://schemas.microsoft.com/office/powerpoint/2010/main" val="162570410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A809A4-91B5-4C9B-A7B9-A6E50354AE2E}"/>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53D0233-9884-4F4E-85AD-02095A65049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7618D465-551E-47C5-BE4D-77E8273B836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CEA3D13-10FC-415F-B401-2745197FECFE}"/>
              </a:ext>
            </a:extLst>
          </p:cNvPr>
          <p:cNvSpPr>
            <a:spLocks noGrp="1"/>
          </p:cNvSpPr>
          <p:nvPr>
            <p:ph type="dt" sz="half" idx="10"/>
          </p:nvPr>
        </p:nvSpPr>
        <p:spPr/>
        <p:txBody>
          <a:bodyPr/>
          <a:lstStyle/>
          <a:p>
            <a:fld id="{43E34416-6371-4AA5-AF5C-B581619394D9}" type="datetimeFigureOut">
              <a:rPr lang="es-ES" smtClean="0"/>
              <a:t>19/04/2020</a:t>
            </a:fld>
            <a:endParaRPr lang="es-ES"/>
          </a:p>
        </p:txBody>
      </p:sp>
      <p:sp>
        <p:nvSpPr>
          <p:cNvPr id="6" name="Marcador de pie de página 5">
            <a:extLst>
              <a:ext uri="{FF2B5EF4-FFF2-40B4-BE49-F238E27FC236}">
                <a16:creationId xmlns:a16="http://schemas.microsoft.com/office/drawing/2014/main" id="{E390558B-AADD-42A3-BCED-49D557FE42BC}"/>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A2891915-8395-49F3-A044-B42283D9E456}"/>
              </a:ext>
            </a:extLst>
          </p:cNvPr>
          <p:cNvSpPr>
            <a:spLocks noGrp="1"/>
          </p:cNvSpPr>
          <p:nvPr>
            <p:ph type="sldNum" sz="quarter" idx="12"/>
          </p:nvPr>
        </p:nvSpPr>
        <p:spPr/>
        <p:txBody>
          <a:bodyPr/>
          <a:lstStyle/>
          <a:p>
            <a:fld id="{ACE01C14-3AE2-46C8-BDCB-C2F97BA1DAD7}" type="slidenum">
              <a:rPr lang="es-ES" smtClean="0"/>
              <a:t>‹Nº›</a:t>
            </a:fld>
            <a:endParaRPr lang="es-ES"/>
          </a:p>
        </p:txBody>
      </p:sp>
    </p:spTree>
    <p:extLst>
      <p:ext uri="{BB962C8B-B14F-4D97-AF65-F5344CB8AC3E}">
        <p14:creationId xmlns:p14="http://schemas.microsoft.com/office/powerpoint/2010/main" val="350256914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F5AD20-99C6-4C5E-B8F7-0222404E0F65}"/>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02239EF7-372B-488C-8034-9328FA9C411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AE58B850-3DA1-471D-A354-061F8B5CF2E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8862504-54E7-4DAE-8020-6460911E4FC7}"/>
              </a:ext>
            </a:extLst>
          </p:cNvPr>
          <p:cNvSpPr>
            <a:spLocks noGrp="1"/>
          </p:cNvSpPr>
          <p:nvPr>
            <p:ph type="dt" sz="half" idx="10"/>
          </p:nvPr>
        </p:nvSpPr>
        <p:spPr/>
        <p:txBody>
          <a:bodyPr/>
          <a:lstStyle/>
          <a:p>
            <a:fld id="{43E34416-6371-4AA5-AF5C-B581619394D9}" type="datetimeFigureOut">
              <a:rPr lang="es-ES" smtClean="0"/>
              <a:t>19/04/2020</a:t>
            </a:fld>
            <a:endParaRPr lang="es-ES"/>
          </a:p>
        </p:txBody>
      </p:sp>
      <p:sp>
        <p:nvSpPr>
          <p:cNvPr id="6" name="Marcador de pie de página 5">
            <a:extLst>
              <a:ext uri="{FF2B5EF4-FFF2-40B4-BE49-F238E27FC236}">
                <a16:creationId xmlns:a16="http://schemas.microsoft.com/office/drawing/2014/main" id="{7D33B5FC-A287-4959-A23E-4E19909D6573}"/>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541EA953-D2F8-42F4-9D9F-D493AFBC5D6B}"/>
              </a:ext>
            </a:extLst>
          </p:cNvPr>
          <p:cNvSpPr>
            <a:spLocks noGrp="1"/>
          </p:cNvSpPr>
          <p:nvPr>
            <p:ph type="sldNum" sz="quarter" idx="12"/>
          </p:nvPr>
        </p:nvSpPr>
        <p:spPr/>
        <p:txBody>
          <a:bodyPr/>
          <a:lstStyle/>
          <a:p>
            <a:fld id="{ACE01C14-3AE2-46C8-BDCB-C2F97BA1DAD7}" type="slidenum">
              <a:rPr lang="es-ES" smtClean="0"/>
              <a:t>‹Nº›</a:t>
            </a:fld>
            <a:endParaRPr lang="es-ES"/>
          </a:p>
        </p:txBody>
      </p:sp>
    </p:spTree>
    <p:extLst>
      <p:ext uri="{BB962C8B-B14F-4D97-AF65-F5344CB8AC3E}">
        <p14:creationId xmlns:p14="http://schemas.microsoft.com/office/powerpoint/2010/main" val="405048482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DB7CA0-C49E-4F18-8ECE-678CEAAA146B}"/>
              </a:ext>
            </a:extLst>
          </p:cNvPr>
          <p:cNvSpPr>
            <a:spLocks noGrp="1"/>
          </p:cNvSpPr>
          <p:nvPr>
            <p:ph type="ctrTitle"/>
          </p:nvPr>
        </p:nvSpPr>
        <p:spPr>
          <a:xfrm>
            <a:off x="1143000" y="1122363"/>
            <a:ext cx="6858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0CD7748-A728-431E-B9C9-228055BA2EF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754E29E2-6111-4980-8465-FFA3F37E3CC4}"/>
              </a:ext>
            </a:extLst>
          </p:cNvPr>
          <p:cNvSpPr>
            <a:spLocks noGrp="1"/>
          </p:cNvSpPr>
          <p:nvPr>
            <p:ph type="dt" sz="half" idx="10"/>
          </p:nvPr>
        </p:nvSpPr>
        <p:spPr/>
        <p:txBody>
          <a:bodyPr/>
          <a:lstStyle/>
          <a:p>
            <a:fld id="{EF1FDCDE-561A-4910-A832-E2D893369701}" type="datetimeFigureOut">
              <a:rPr lang="es-ES" smtClean="0"/>
              <a:t>19/04/2020</a:t>
            </a:fld>
            <a:endParaRPr lang="es-ES"/>
          </a:p>
        </p:txBody>
      </p:sp>
      <p:sp>
        <p:nvSpPr>
          <p:cNvPr id="5" name="Marcador de pie de página 4">
            <a:extLst>
              <a:ext uri="{FF2B5EF4-FFF2-40B4-BE49-F238E27FC236}">
                <a16:creationId xmlns:a16="http://schemas.microsoft.com/office/drawing/2014/main" id="{7548B3B4-71DD-47D0-A345-28C6F19A55C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5D83A326-CF95-4492-89A8-51F1C7B70BC2}"/>
              </a:ext>
            </a:extLst>
          </p:cNvPr>
          <p:cNvSpPr>
            <a:spLocks noGrp="1"/>
          </p:cNvSpPr>
          <p:nvPr>
            <p:ph type="sldNum" sz="quarter" idx="12"/>
          </p:nvPr>
        </p:nvSpPr>
        <p:spPr/>
        <p:txBody>
          <a:bodyPr/>
          <a:lstStyle/>
          <a:p>
            <a:fld id="{6F3B4D4A-6F15-4E9E-8EAA-4C30D335088A}" type="slidenum">
              <a:rPr lang="es-ES" smtClean="0"/>
              <a:t>‹Nº›</a:t>
            </a:fld>
            <a:endParaRPr lang="es-ES"/>
          </a:p>
        </p:txBody>
      </p:sp>
    </p:spTree>
    <p:extLst>
      <p:ext uri="{BB962C8B-B14F-4D97-AF65-F5344CB8AC3E}">
        <p14:creationId xmlns:p14="http://schemas.microsoft.com/office/powerpoint/2010/main" val="268241061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158F4F-DF59-40A6-A859-5CE541A8823F}"/>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57C7387A-079F-43B9-8881-B2086BD4E65D}"/>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4A97742F-1209-4585-BE87-D7464B9EFC35}"/>
              </a:ext>
            </a:extLst>
          </p:cNvPr>
          <p:cNvSpPr>
            <a:spLocks noGrp="1"/>
          </p:cNvSpPr>
          <p:nvPr>
            <p:ph type="dt" sz="half" idx="10"/>
          </p:nvPr>
        </p:nvSpPr>
        <p:spPr/>
        <p:txBody>
          <a:bodyPr/>
          <a:lstStyle/>
          <a:p>
            <a:fld id="{EF1FDCDE-561A-4910-A832-E2D893369701}" type="datetimeFigureOut">
              <a:rPr lang="es-ES" smtClean="0"/>
              <a:t>19/04/2020</a:t>
            </a:fld>
            <a:endParaRPr lang="es-ES"/>
          </a:p>
        </p:txBody>
      </p:sp>
      <p:sp>
        <p:nvSpPr>
          <p:cNvPr id="5" name="Marcador de pie de página 4">
            <a:extLst>
              <a:ext uri="{FF2B5EF4-FFF2-40B4-BE49-F238E27FC236}">
                <a16:creationId xmlns:a16="http://schemas.microsoft.com/office/drawing/2014/main" id="{9A757D40-8969-4F1B-B6FC-21420E21D06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25699F7-FFCC-4257-8A07-58324F305AC0}"/>
              </a:ext>
            </a:extLst>
          </p:cNvPr>
          <p:cNvSpPr>
            <a:spLocks noGrp="1"/>
          </p:cNvSpPr>
          <p:nvPr>
            <p:ph type="sldNum" sz="quarter" idx="12"/>
          </p:nvPr>
        </p:nvSpPr>
        <p:spPr/>
        <p:txBody>
          <a:bodyPr/>
          <a:lstStyle/>
          <a:p>
            <a:fld id="{6F3B4D4A-6F15-4E9E-8EAA-4C30D335088A}" type="slidenum">
              <a:rPr lang="es-ES" smtClean="0"/>
              <a:t>‹Nº›</a:t>
            </a:fld>
            <a:endParaRPr lang="es-ES"/>
          </a:p>
        </p:txBody>
      </p:sp>
    </p:spTree>
    <p:extLst>
      <p:ext uri="{BB962C8B-B14F-4D97-AF65-F5344CB8AC3E}">
        <p14:creationId xmlns:p14="http://schemas.microsoft.com/office/powerpoint/2010/main" val="289264342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C7C425-D310-4AE5-B562-6EA2AE5D5019}"/>
              </a:ext>
            </a:extLst>
          </p:cNvPr>
          <p:cNvSpPr>
            <a:spLocks noGrp="1"/>
          </p:cNvSpPr>
          <p:nvPr>
            <p:ph type="title"/>
          </p:nvPr>
        </p:nvSpPr>
        <p:spPr>
          <a:xfrm>
            <a:off x="623888" y="1709738"/>
            <a:ext cx="78867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5FF498B1-9E88-49F0-8225-5390E6549449}"/>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9E59ECD-9B6C-42CC-AD26-6E9F49A9496D}"/>
              </a:ext>
            </a:extLst>
          </p:cNvPr>
          <p:cNvSpPr>
            <a:spLocks noGrp="1"/>
          </p:cNvSpPr>
          <p:nvPr>
            <p:ph type="dt" sz="half" idx="10"/>
          </p:nvPr>
        </p:nvSpPr>
        <p:spPr/>
        <p:txBody>
          <a:bodyPr/>
          <a:lstStyle/>
          <a:p>
            <a:fld id="{EF1FDCDE-561A-4910-A832-E2D893369701}" type="datetimeFigureOut">
              <a:rPr lang="es-ES" smtClean="0"/>
              <a:t>19/04/2020</a:t>
            </a:fld>
            <a:endParaRPr lang="es-ES"/>
          </a:p>
        </p:txBody>
      </p:sp>
      <p:sp>
        <p:nvSpPr>
          <p:cNvPr id="5" name="Marcador de pie de página 4">
            <a:extLst>
              <a:ext uri="{FF2B5EF4-FFF2-40B4-BE49-F238E27FC236}">
                <a16:creationId xmlns:a16="http://schemas.microsoft.com/office/drawing/2014/main" id="{2C88C54B-8786-46A7-8801-55B2C88767F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A80A9F1-ABA5-4062-8512-30220DCBB012}"/>
              </a:ext>
            </a:extLst>
          </p:cNvPr>
          <p:cNvSpPr>
            <a:spLocks noGrp="1"/>
          </p:cNvSpPr>
          <p:nvPr>
            <p:ph type="sldNum" sz="quarter" idx="12"/>
          </p:nvPr>
        </p:nvSpPr>
        <p:spPr/>
        <p:txBody>
          <a:bodyPr/>
          <a:lstStyle/>
          <a:p>
            <a:fld id="{6F3B4D4A-6F15-4E9E-8EAA-4C30D335088A}" type="slidenum">
              <a:rPr lang="es-ES" smtClean="0"/>
              <a:t>‹Nº›</a:t>
            </a:fld>
            <a:endParaRPr lang="es-ES"/>
          </a:p>
        </p:txBody>
      </p:sp>
    </p:spTree>
    <p:extLst>
      <p:ext uri="{BB962C8B-B14F-4D97-AF65-F5344CB8AC3E}">
        <p14:creationId xmlns:p14="http://schemas.microsoft.com/office/powerpoint/2010/main" val="336492871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0486B-5383-46E3-9EFB-1EB818BE27FD}"/>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3F550EE1-7B16-462B-A9A5-C95D4E10A4EF}"/>
              </a:ext>
            </a:extLst>
          </p:cNvPr>
          <p:cNvSpPr>
            <a:spLocks noGrp="1"/>
          </p:cNvSpPr>
          <p:nvPr>
            <p:ph sz="half" idx="1"/>
          </p:nvPr>
        </p:nvSpPr>
        <p:spPr>
          <a:xfrm>
            <a:off x="62865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F8C279C2-4D15-4E25-88B6-6D0ABA829DCC}"/>
              </a:ext>
            </a:extLst>
          </p:cNvPr>
          <p:cNvSpPr>
            <a:spLocks noGrp="1"/>
          </p:cNvSpPr>
          <p:nvPr>
            <p:ph sz="half" idx="2"/>
          </p:nvPr>
        </p:nvSpPr>
        <p:spPr>
          <a:xfrm>
            <a:off x="464820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6A352B37-5127-4A23-98A6-8C34F9A794D2}"/>
              </a:ext>
            </a:extLst>
          </p:cNvPr>
          <p:cNvSpPr>
            <a:spLocks noGrp="1"/>
          </p:cNvSpPr>
          <p:nvPr>
            <p:ph type="dt" sz="half" idx="10"/>
          </p:nvPr>
        </p:nvSpPr>
        <p:spPr/>
        <p:txBody>
          <a:bodyPr/>
          <a:lstStyle/>
          <a:p>
            <a:fld id="{EF1FDCDE-561A-4910-A832-E2D893369701}" type="datetimeFigureOut">
              <a:rPr lang="es-ES" smtClean="0"/>
              <a:t>19/04/2020</a:t>
            </a:fld>
            <a:endParaRPr lang="es-ES"/>
          </a:p>
        </p:txBody>
      </p:sp>
      <p:sp>
        <p:nvSpPr>
          <p:cNvPr id="6" name="Marcador de pie de página 5">
            <a:extLst>
              <a:ext uri="{FF2B5EF4-FFF2-40B4-BE49-F238E27FC236}">
                <a16:creationId xmlns:a16="http://schemas.microsoft.com/office/drawing/2014/main" id="{257E2479-1AC5-46FB-B88F-DC930D239AA8}"/>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722AE695-E265-4B66-8393-B43D5D70CE64}"/>
              </a:ext>
            </a:extLst>
          </p:cNvPr>
          <p:cNvSpPr>
            <a:spLocks noGrp="1"/>
          </p:cNvSpPr>
          <p:nvPr>
            <p:ph type="sldNum" sz="quarter" idx="12"/>
          </p:nvPr>
        </p:nvSpPr>
        <p:spPr/>
        <p:txBody>
          <a:bodyPr/>
          <a:lstStyle/>
          <a:p>
            <a:fld id="{6F3B4D4A-6F15-4E9E-8EAA-4C30D335088A}" type="slidenum">
              <a:rPr lang="es-ES" smtClean="0"/>
              <a:t>‹Nº›</a:t>
            </a:fld>
            <a:endParaRPr lang="es-ES"/>
          </a:p>
        </p:txBody>
      </p:sp>
    </p:spTree>
    <p:extLst>
      <p:ext uri="{BB962C8B-B14F-4D97-AF65-F5344CB8AC3E}">
        <p14:creationId xmlns:p14="http://schemas.microsoft.com/office/powerpoint/2010/main" val="3806108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DCC47D4-45BE-4C02-9898-EC8375A71175}"/>
              </a:ext>
            </a:extLst>
          </p:cNvPr>
          <p:cNvSpPr>
            <a:spLocks noGrp="1"/>
          </p:cNvSpPr>
          <p:nvPr>
            <p:ph type="dt" sz="half" idx="10"/>
          </p:nvPr>
        </p:nvSpPr>
        <p:spPr/>
        <p:txBody>
          <a:bodyPr/>
          <a:lstStyle/>
          <a:p>
            <a:fld id="{8D781DD8-3B6F-426A-AA7D-DDAA93BBDBAE}" type="datetimeFigureOut">
              <a:rPr lang="es-ES" smtClean="0"/>
              <a:t>19/04/2020</a:t>
            </a:fld>
            <a:endParaRPr lang="es-ES"/>
          </a:p>
        </p:txBody>
      </p:sp>
      <p:sp>
        <p:nvSpPr>
          <p:cNvPr id="3" name="Marcador de pie de página 2">
            <a:extLst>
              <a:ext uri="{FF2B5EF4-FFF2-40B4-BE49-F238E27FC236}">
                <a16:creationId xmlns:a16="http://schemas.microsoft.com/office/drawing/2014/main" id="{B3936FAD-FCBD-49D1-9137-0E073C49FA99}"/>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F7AEFA31-7873-4B1C-A107-DB57F4EAC638}"/>
              </a:ext>
            </a:extLst>
          </p:cNvPr>
          <p:cNvSpPr>
            <a:spLocks noGrp="1"/>
          </p:cNvSpPr>
          <p:nvPr>
            <p:ph type="sldNum" sz="quarter" idx="12"/>
          </p:nvPr>
        </p:nvSpPr>
        <p:spPr/>
        <p:txBody>
          <a:bodyPr/>
          <a:lstStyle/>
          <a:p>
            <a:fld id="{55E2932A-429D-4CF1-9AB0-935A12CD1CE0}" type="slidenum">
              <a:rPr lang="es-ES" smtClean="0"/>
              <a:t>‹Nº›</a:t>
            </a:fld>
            <a:endParaRPr lang="es-ES"/>
          </a:p>
        </p:txBody>
      </p:sp>
    </p:spTree>
    <p:extLst>
      <p:ext uri="{BB962C8B-B14F-4D97-AF65-F5344CB8AC3E}">
        <p14:creationId xmlns:p14="http://schemas.microsoft.com/office/powerpoint/2010/main" val="158076553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8A437E-748F-4BFF-90D4-5A0EA57893F9}"/>
              </a:ext>
            </a:extLst>
          </p:cNvPr>
          <p:cNvSpPr>
            <a:spLocks noGrp="1"/>
          </p:cNvSpPr>
          <p:nvPr>
            <p:ph type="title"/>
          </p:nvPr>
        </p:nvSpPr>
        <p:spPr>
          <a:xfrm>
            <a:off x="630238" y="365125"/>
            <a:ext cx="78867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030E541C-748B-43CE-A3D2-AE719E9A37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6A5D6818-5C7C-4A57-AAF2-7689C27531DE}"/>
              </a:ext>
            </a:extLst>
          </p:cNvPr>
          <p:cNvSpPr>
            <a:spLocks noGrp="1"/>
          </p:cNvSpPr>
          <p:nvPr>
            <p:ph sz="half" idx="2"/>
          </p:nvPr>
        </p:nvSpPr>
        <p:spPr>
          <a:xfrm>
            <a:off x="630238" y="2505075"/>
            <a:ext cx="386873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D2C6BC31-CE17-4781-BAB4-1BEFD5D48DD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8B267EB9-DB5A-4C71-A801-E7F8254DF197}"/>
              </a:ext>
            </a:extLst>
          </p:cNvPr>
          <p:cNvSpPr>
            <a:spLocks noGrp="1"/>
          </p:cNvSpPr>
          <p:nvPr>
            <p:ph sz="quarter" idx="4"/>
          </p:nvPr>
        </p:nvSpPr>
        <p:spPr>
          <a:xfrm>
            <a:off x="4629150" y="2505075"/>
            <a:ext cx="38877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24E4642C-54C4-4948-80CE-CE550A5CD42A}"/>
              </a:ext>
            </a:extLst>
          </p:cNvPr>
          <p:cNvSpPr>
            <a:spLocks noGrp="1"/>
          </p:cNvSpPr>
          <p:nvPr>
            <p:ph type="dt" sz="half" idx="10"/>
          </p:nvPr>
        </p:nvSpPr>
        <p:spPr/>
        <p:txBody>
          <a:bodyPr/>
          <a:lstStyle/>
          <a:p>
            <a:fld id="{EF1FDCDE-561A-4910-A832-E2D893369701}" type="datetimeFigureOut">
              <a:rPr lang="es-ES" smtClean="0"/>
              <a:t>19/04/2020</a:t>
            </a:fld>
            <a:endParaRPr lang="es-ES"/>
          </a:p>
        </p:txBody>
      </p:sp>
      <p:sp>
        <p:nvSpPr>
          <p:cNvPr id="8" name="Marcador de pie de página 7">
            <a:extLst>
              <a:ext uri="{FF2B5EF4-FFF2-40B4-BE49-F238E27FC236}">
                <a16:creationId xmlns:a16="http://schemas.microsoft.com/office/drawing/2014/main" id="{5944F6B4-BBC9-4600-B8B1-4A1A1C494E79}"/>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A887EF33-C333-4C49-BBF4-3E7A60C35AE3}"/>
              </a:ext>
            </a:extLst>
          </p:cNvPr>
          <p:cNvSpPr>
            <a:spLocks noGrp="1"/>
          </p:cNvSpPr>
          <p:nvPr>
            <p:ph type="sldNum" sz="quarter" idx="12"/>
          </p:nvPr>
        </p:nvSpPr>
        <p:spPr/>
        <p:txBody>
          <a:bodyPr/>
          <a:lstStyle/>
          <a:p>
            <a:fld id="{6F3B4D4A-6F15-4E9E-8EAA-4C30D335088A}" type="slidenum">
              <a:rPr lang="es-ES" smtClean="0"/>
              <a:t>‹Nº›</a:t>
            </a:fld>
            <a:endParaRPr lang="es-ES"/>
          </a:p>
        </p:txBody>
      </p:sp>
    </p:spTree>
    <p:extLst>
      <p:ext uri="{BB962C8B-B14F-4D97-AF65-F5344CB8AC3E}">
        <p14:creationId xmlns:p14="http://schemas.microsoft.com/office/powerpoint/2010/main" val="268492327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F97788-480B-40C7-8D38-EE97AE1CA682}"/>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25DB0181-25F6-41E6-BD75-02BBE20A879F}"/>
              </a:ext>
            </a:extLst>
          </p:cNvPr>
          <p:cNvSpPr>
            <a:spLocks noGrp="1"/>
          </p:cNvSpPr>
          <p:nvPr>
            <p:ph type="dt" sz="half" idx="10"/>
          </p:nvPr>
        </p:nvSpPr>
        <p:spPr/>
        <p:txBody>
          <a:bodyPr/>
          <a:lstStyle/>
          <a:p>
            <a:fld id="{EF1FDCDE-561A-4910-A832-E2D893369701}" type="datetimeFigureOut">
              <a:rPr lang="es-ES" smtClean="0"/>
              <a:t>19/04/2020</a:t>
            </a:fld>
            <a:endParaRPr lang="es-ES"/>
          </a:p>
        </p:txBody>
      </p:sp>
      <p:sp>
        <p:nvSpPr>
          <p:cNvPr id="4" name="Marcador de pie de página 3">
            <a:extLst>
              <a:ext uri="{FF2B5EF4-FFF2-40B4-BE49-F238E27FC236}">
                <a16:creationId xmlns:a16="http://schemas.microsoft.com/office/drawing/2014/main" id="{321EF9DE-6D69-4B0E-8B86-BB385C724C32}"/>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9492C4AC-BD92-470C-9BA8-ACDD009EBFAB}"/>
              </a:ext>
            </a:extLst>
          </p:cNvPr>
          <p:cNvSpPr>
            <a:spLocks noGrp="1"/>
          </p:cNvSpPr>
          <p:nvPr>
            <p:ph type="sldNum" sz="quarter" idx="12"/>
          </p:nvPr>
        </p:nvSpPr>
        <p:spPr/>
        <p:txBody>
          <a:bodyPr/>
          <a:lstStyle/>
          <a:p>
            <a:fld id="{6F3B4D4A-6F15-4E9E-8EAA-4C30D335088A}" type="slidenum">
              <a:rPr lang="es-ES" smtClean="0"/>
              <a:t>‹Nº›</a:t>
            </a:fld>
            <a:endParaRPr lang="es-ES"/>
          </a:p>
        </p:txBody>
      </p:sp>
    </p:spTree>
    <p:extLst>
      <p:ext uri="{BB962C8B-B14F-4D97-AF65-F5344CB8AC3E}">
        <p14:creationId xmlns:p14="http://schemas.microsoft.com/office/powerpoint/2010/main" val="418488763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C737B1D-8CEA-4AAA-9B51-5F3F00538F07}"/>
              </a:ext>
            </a:extLst>
          </p:cNvPr>
          <p:cNvSpPr>
            <a:spLocks noGrp="1"/>
          </p:cNvSpPr>
          <p:nvPr>
            <p:ph type="dt" sz="half" idx="10"/>
          </p:nvPr>
        </p:nvSpPr>
        <p:spPr/>
        <p:txBody>
          <a:bodyPr/>
          <a:lstStyle/>
          <a:p>
            <a:fld id="{EF1FDCDE-561A-4910-A832-E2D893369701}" type="datetimeFigureOut">
              <a:rPr lang="es-ES" smtClean="0"/>
              <a:t>19/04/2020</a:t>
            </a:fld>
            <a:endParaRPr lang="es-ES"/>
          </a:p>
        </p:txBody>
      </p:sp>
      <p:sp>
        <p:nvSpPr>
          <p:cNvPr id="3" name="Marcador de pie de página 2">
            <a:extLst>
              <a:ext uri="{FF2B5EF4-FFF2-40B4-BE49-F238E27FC236}">
                <a16:creationId xmlns:a16="http://schemas.microsoft.com/office/drawing/2014/main" id="{261D677B-DBC8-42F6-966B-CDA72FC392AE}"/>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40471B68-AD6E-4502-8D9A-EB69DEDE031E}"/>
              </a:ext>
            </a:extLst>
          </p:cNvPr>
          <p:cNvSpPr>
            <a:spLocks noGrp="1"/>
          </p:cNvSpPr>
          <p:nvPr>
            <p:ph type="sldNum" sz="quarter" idx="12"/>
          </p:nvPr>
        </p:nvSpPr>
        <p:spPr/>
        <p:txBody>
          <a:bodyPr/>
          <a:lstStyle/>
          <a:p>
            <a:fld id="{6F3B4D4A-6F15-4E9E-8EAA-4C30D335088A}" type="slidenum">
              <a:rPr lang="es-ES" smtClean="0"/>
              <a:t>‹Nº›</a:t>
            </a:fld>
            <a:endParaRPr lang="es-ES"/>
          </a:p>
        </p:txBody>
      </p:sp>
    </p:spTree>
    <p:extLst>
      <p:ext uri="{BB962C8B-B14F-4D97-AF65-F5344CB8AC3E}">
        <p14:creationId xmlns:p14="http://schemas.microsoft.com/office/powerpoint/2010/main" val="256257366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78595A-B786-4CD8-98E9-54C3E9DB7BE7}"/>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D74EC7A8-5981-4D95-9670-1CACAA1607C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C3250C48-C78C-416C-8AC1-77D3AC855B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6A769D0-BC9E-4FA2-BF40-993A0D7FC2F3}"/>
              </a:ext>
            </a:extLst>
          </p:cNvPr>
          <p:cNvSpPr>
            <a:spLocks noGrp="1"/>
          </p:cNvSpPr>
          <p:nvPr>
            <p:ph type="dt" sz="half" idx="10"/>
          </p:nvPr>
        </p:nvSpPr>
        <p:spPr/>
        <p:txBody>
          <a:bodyPr/>
          <a:lstStyle/>
          <a:p>
            <a:fld id="{EF1FDCDE-561A-4910-A832-E2D893369701}" type="datetimeFigureOut">
              <a:rPr lang="es-ES" smtClean="0"/>
              <a:t>19/04/2020</a:t>
            </a:fld>
            <a:endParaRPr lang="es-ES"/>
          </a:p>
        </p:txBody>
      </p:sp>
      <p:sp>
        <p:nvSpPr>
          <p:cNvPr id="6" name="Marcador de pie de página 5">
            <a:extLst>
              <a:ext uri="{FF2B5EF4-FFF2-40B4-BE49-F238E27FC236}">
                <a16:creationId xmlns:a16="http://schemas.microsoft.com/office/drawing/2014/main" id="{6ABB4E16-ADEA-424B-BB8C-34D02EEC8199}"/>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8536E09F-7F50-44FC-A96E-E565667DE155}"/>
              </a:ext>
            </a:extLst>
          </p:cNvPr>
          <p:cNvSpPr>
            <a:spLocks noGrp="1"/>
          </p:cNvSpPr>
          <p:nvPr>
            <p:ph type="sldNum" sz="quarter" idx="12"/>
          </p:nvPr>
        </p:nvSpPr>
        <p:spPr/>
        <p:txBody>
          <a:bodyPr/>
          <a:lstStyle/>
          <a:p>
            <a:fld id="{6F3B4D4A-6F15-4E9E-8EAA-4C30D335088A}" type="slidenum">
              <a:rPr lang="es-ES" smtClean="0"/>
              <a:t>‹Nº›</a:t>
            </a:fld>
            <a:endParaRPr lang="es-ES"/>
          </a:p>
        </p:txBody>
      </p:sp>
    </p:spTree>
    <p:extLst>
      <p:ext uri="{BB962C8B-B14F-4D97-AF65-F5344CB8AC3E}">
        <p14:creationId xmlns:p14="http://schemas.microsoft.com/office/powerpoint/2010/main" val="237217007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7A4DFB-1CA8-4914-8D65-F94E649B553C}"/>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4C7392DF-4CE7-4A69-9156-A294F3DB5AB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9F1B5E29-73FF-43A7-B997-362B2054004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B5C5230-EA54-4122-8728-09F18A5764CC}"/>
              </a:ext>
            </a:extLst>
          </p:cNvPr>
          <p:cNvSpPr>
            <a:spLocks noGrp="1"/>
          </p:cNvSpPr>
          <p:nvPr>
            <p:ph type="dt" sz="half" idx="10"/>
          </p:nvPr>
        </p:nvSpPr>
        <p:spPr/>
        <p:txBody>
          <a:bodyPr/>
          <a:lstStyle/>
          <a:p>
            <a:fld id="{EF1FDCDE-561A-4910-A832-E2D893369701}" type="datetimeFigureOut">
              <a:rPr lang="es-ES" smtClean="0"/>
              <a:t>19/04/2020</a:t>
            </a:fld>
            <a:endParaRPr lang="es-ES"/>
          </a:p>
        </p:txBody>
      </p:sp>
      <p:sp>
        <p:nvSpPr>
          <p:cNvPr id="6" name="Marcador de pie de página 5">
            <a:extLst>
              <a:ext uri="{FF2B5EF4-FFF2-40B4-BE49-F238E27FC236}">
                <a16:creationId xmlns:a16="http://schemas.microsoft.com/office/drawing/2014/main" id="{BA3E0E3F-A0CA-49A1-ABF3-538F5F3B61EC}"/>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9085FAFC-0CCD-48CE-A325-ED8BE7958AB2}"/>
              </a:ext>
            </a:extLst>
          </p:cNvPr>
          <p:cNvSpPr>
            <a:spLocks noGrp="1"/>
          </p:cNvSpPr>
          <p:nvPr>
            <p:ph type="sldNum" sz="quarter" idx="12"/>
          </p:nvPr>
        </p:nvSpPr>
        <p:spPr/>
        <p:txBody>
          <a:bodyPr/>
          <a:lstStyle/>
          <a:p>
            <a:fld id="{6F3B4D4A-6F15-4E9E-8EAA-4C30D335088A}" type="slidenum">
              <a:rPr lang="es-ES" smtClean="0"/>
              <a:t>‹Nº›</a:t>
            </a:fld>
            <a:endParaRPr lang="es-ES"/>
          </a:p>
        </p:txBody>
      </p:sp>
    </p:spTree>
    <p:extLst>
      <p:ext uri="{BB962C8B-B14F-4D97-AF65-F5344CB8AC3E}">
        <p14:creationId xmlns:p14="http://schemas.microsoft.com/office/powerpoint/2010/main" val="304018471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6FBFCA-2D98-47C5-BAAE-A63B8D294E0C}"/>
              </a:ext>
            </a:extLst>
          </p:cNvPr>
          <p:cNvSpPr>
            <a:spLocks noGrp="1"/>
          </p:cNvSpPr>
          <p:nvPr>
            <p:ph type="ctrTitle"/>
          </p:nvPr>
        </p:nvSpPr>
        <p:spPr>
          <a:xfrm>
            <a:off x="1143000" y="1122363"/>
            <a:ext cx="6858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2E78B125-E209-476C-852C-3A50377F9BB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0646A88D-EE9E-40DA-B419-978509484A79}"/>
              </a:ext>
            </a:extLst>
          </p:cNvPr>
          <p:cNvSpPr>
            <a:spLocks noGrp="1"/>
          </p:cNvSpPr>
          <p:nvPr>
            <p:ph type="dt" sz="half" idx="10"/>
          </p:nvPr>
        </p:nvSpPr>
        <p:spPr/>
        <p:txBody>
          <a:bodyPr/>
          <a:lstStyle/>
          <a:p>
            <a:fld id="{F65E4360-6C67-4D3B-8926-AD4389FAF8CB}" type="datetimeFigureOut">
              <a:rPr lang="es-ES" smtClean="0"/>
              <a:t>19/04/2020</a:t>
            </a:fld>
            <a:endParaRPr lang="es-ES"/>
          </a:p>
        </p:txBody>
      </p:sp>
      <p:sp>
        <p:nvSpPr>
          <p:cNvPr id="5" name="Marcador de pie de página 4">
            <a:extLst>
              <a:ext uri="{FF2B5EF4-FFF2-40B4-BE49-F238E27FC236}">
                <a16:creationId xmlns:a16="http://schemas.microsoft.com/office/drawing/2014/main" id="{2B87E335-2D4C-4CC3-A44F-9CE5A97AE76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2E0D10D-1664-4707-84FA-12AD986E6D28}"/>
              </a:ext>
            </a:extLst>
          </p:cNvPr>
          <p:cNvSpPr>
            <a:spLocks noGrp="1"/>
          </p:cNvSpPr>
          <p:nvPr>
            <p:ph type="sldNum" sz="quarter" idx="12"/>
          </p:nvPr>
        </p:nvSpPr>
        <p:spPr/>
        <p:txBody>
          <a:bodyPr/>
          <a:lstStyle/>
          <a:p>
            <a:fld id="{9EF963B2-B9EF-426B-8A19-BF1F6D0E4DEF}" type="slidenum">
              <a:rPr lang="es-ES" smtClean="0"/>
              <a:t>‹Nº›</a:t>
            </a:fld>
            <a:endParaRPr lang="es-ES"/>
          </a:p>
        </p:txBody>
      </p:sp>
    </p:spTree>
    <p:extLst>
      <p:ext uri="{BB962C8B-B14F-4D97-AF65-F5344CB8AC3E}">
        <p14:creationId xmlns:p14="http://schemas.microsoft.com/office/powerpoint/2010/main" val="313510172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D1B55B-8EE4-4CD0-8F73-579F4CF9E70A}"/>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038B4BE-F066-4A9C-A788-A9F6C6558812}"/>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EBA892D7-3030-4A6E-96E0-3A4B5F5F537F}"/>
              </a:ext>
            </a:extLst>
          </p:cNvPr>
          <p:cNvSpPr>
            <a:spLocks noGrp="1"/>
          </p:cNvSpPr>
          <p:nvPr>
            <p:ph type="dt" sz="half" idx="10"/>
          </p:nvPr>
        </p:nvSpPr>
        <p:spPr/>
        <p:txBody>
          <a:bodyPr/>
          <a:lstStyle/>
          <a:p>
            <a:fld id="{F65E4360-6C67-4D3B-8926-AD4389FAF8CB}" type="datetimeFigureOut">
              <a:rPr lang="es-ES" smtClean="0"/>
              <a:t>19/04/2020</a:t>
            </a:fld>
            <a:endParaRPr lang="es-ES"/>
          </a:p>
        </p:txBody>
      </p:sp>
      <p:sp>
        <p:nvSpPr>
          <p:cNvPr id="5" name="Marcador de pie de página 4">
            <a:extLst>
              <a:ext uri="{FF2B5EF4-FFF2-40B4-BE49-F238E27FC236}">
                <a16:creationId xmlns:a16="http://schemas.microsoft.com/office/drawing/2014/main" id="{AFC76709-65DF-419D-B894-B145C7C054D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4AF192A-4DA9-4BB0-9EE6-2C684140987E}"/>
              </a:ext>
            </a:extLst>
          </p:cNvPr>
          <p:cNvSpPr>
            <a:spLocks noGrp="1"/>
          </p:cNvSpPr>
          <p:nvPr>
            <p:ph type="sldNum" sz="quarter" idx="12"/>
          </p:nvPr>
        </p:nvSpPr>
        <p:spPr/>
        <p:txBody>
          <a:bodyPr/>
          <a:lstStyle/>
          <a:p>
            <a:fld id="{9EF963B2-B9EF-426B-8A19-BF1F6D0E4DEF}" type="slidenum">
              <a:rPr lang="es-ES" smtClean="0"/>
              <a:t>‹Nº›</a:t>
            </a:fld>
            <a:endParaRPr lang="es-ES"/>
          </a:p>
        </p:txBody>
      </p:sp>
    </p:spTree>
    <p:extLst>
      <p:ext uri="{BB962C8B-B14F-4D97-AF65-F5344CB8AC3E}">
        <p14:creationId xmlns:p14="http://schemas.microsoft.com/office/powerpoint/2010/main" val="202522034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E03D39-3282-4983-8820-286E3A15AE6E}"/>
              </a:ext>
            </a:extLst>
          </p:cNvPr>
          <p:cNvSpPr>
            <a:spLocks noGrp="1"/>
          </p:cNvSpPr>
          <p:nvPr>
            <p:ph type="title"/>
          </p:nvPr>
        </p:nvSpPr>
        <p:spPr>
          <a:xfrm>
            <a:off x="623888" y="1709738"/>
            <a:ext cx="78867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3477F96F-8D49-432A-A926-63A1AF633994}"/>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C2BD63D9-B1FA-469B-BD3A-6C8FAA69E9F4}"/>
              </a:ext>
            </a:extLst>
          </p:cNvPr>
          <p:cNvSpPr>
            <a:spLocks noGrp="1"/>
          </p:cNvSpPr>
          <p:nvPr>
            <p:ph type="dt" sz="half" idx="10"/>
          </p:nvPr>
        </p:nvSpPr>
        <p:spPr/>
        <p:txBody>
          <a:bodyPr/>
          <a:lstStyle/>
          <a:p>
            <a:fld id="{F65E4360-6C67-4D3B-8926-AD4389FAF8CB}" type="datetimeFigureOut">
              <a:rPr lang="es-ES" smtClean="0"/>
              <a:t>19/04/2020</a:t>
            </a:fld>
            <a:endParaRPr lang="es-ES"/>
          </a:p>
        </p:txBody>
      </p:sp>
      <p:sp>
        <p:nvSpPr>
          <p:cNvPr id="5" name="Marcador de pie de página 4">
            <a:extLst>
              <a:ext uri="{FF2B5EF4-FFF2-40B4-BE49-F238E27FC236}">
                <a16:creationId xmlns:a16="http://schemas.microsoft.com/office/drawing/2014/main" id="{28EEFEC4-C2B3-4FD0-B107-0EE14F98EC0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1BE54E84-B20B-4677-85A3-1BA2AD1F28D0}"/>
              </a:ext>
            </a:extLst>
          </p:cNvPr>
          <p:cNvSpPr>
            <a:spLocks noGrp="1"/>
          </p:cNvSpPr>
          <p:nvPr>
            <p:ph type="sldNum" sz="quarter" idx="12"/>
          </p:nvPr>
        </p:nvSpPr>
        <p:spPr/>
        <p:txBody>
          <a:bodyPr/>
          <a:lstStyle/>
          <a:p>
            <a:fld id="{9EF963B2-B9EF-426B-8A19-BF1F6D0E4DEF}" type="slidenum">
              <a:rPr lang="es-ES" smtClean="0"/>
              <a:t>‹Nº›</a:t>
            </a:fld>
            <a:endParaRPr lang="es-ES"/>
          </a:p>
        </p:txBody>
      </p:sp>
    </p:spTree>
    <p:extLst>
      <p:ext uri="{BB962C8B-B14F-4D97-AF65-F5344CB8AC3E}">
        <p14:creationId xmlns:p14="http://schemas.microsoft.com/office/powerpoint/2010/main" val="115435688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298C54-F7CE-4441-88A9-A8B05A912F6B}"/>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1FF1D271-8769-4D5C-9D09-811B3ECA559D}"/>
              </a:ext>
            </a:extLst>
          </p:cNvPr>
          <p:cNvSpPr>
            <a:spLocks noGrp="1"/>
          </p:cNvSpPr>
          <p:nvPr>
            <p:ph sz="half" idx="1"/>
          </p:nvPr>
        </p:nvSpPr>
        <p:spPr>
          <a:xfrm>
            <a:off x="62865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9F25ED9E-EA0F-4595-BA53-E5B65A99768C}"/>
              </a:ext>
            </a:extLst>
          </p:cNvPr>
          <p:cNvSpPr>
            <a:spLocks noGrp="1"/>
          </p:cNvSpPr>
          <p:nvPr>
            <p:ph sz="half" idx="2"/>
          </p:nvPr>
        </p:nvSpPr>
        <p:spPr>
          <a:xfrm>
            <a:off x="464820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2D1C6F8A-FC98-4308-9397-786838C48956}"/>
              </a:ext>
            </a:extLst>
          </p:cNvPr>
          <p:cNvSpPr>
            <a:spLocks noGrp="1"/>
          </p:cNvSpPr>
          <p:nvPr>
            <p:ph type="dt" sz="half" idx="10"/>
          </p:nvPr>
        </p:nvSpPr>
        <p:spPr/>
        <p:txBody>
          <a:bodyPr/>
          <a:lstStyle/>
          <a:p>
            <a:fld id="{F65E4360-6C67-4D3B-8926-AD4389FAF8CB}" type="datetimeFigureOut">
              <a:rPr lang="es-ES" smtClean="0"/>
              <a:t>19/04/2020</a:t>
            </a:fld>
            <a:endParaRPr lang="es-ES"/>
          </a:p>
        </p:txBody>
      </p:sp>
      <p:sp>
        <p:nvSpPr>
          <p:cNvPr id="6" name="Marcador de pie de página 5">
            <a:extLst>
              <a:ext uri="{FF2B5EF4-FFF2-40B4-BE49-F238E27FC236}">
                <a16:creationId xmlns:a16="http://schemas.microsoft.com/office/drawing/2014/main" id="{6CF58D12-28AA-49F5-AFE2-8BF210C5180E}"/>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B18218AD-4AE4-434B-882C-3E85D30A0ACE}"/>
              </a:ext>
            </a:extLst>
          </p:cNvPr>
          <p:cNvSpPr>
            <a:spLocks noGrp="1"/>
          </p:cNvSpPr>
          <p:nvPr>
            <p:ph type="sldNum" sz="quarter" idx="12"/>
          </p:nvPr>
        </p:nvSpPr>
        <p:spPr/>
        <p:txBody>
          <a:bodyPr/>
          <a:lstStyle/>
          <a:p>
            <a:fld id="{9EF963B2-B9EF-426B-8A19-BF1F6D0E4DEF}" type="slidenum">
              <a:rPr lang="es-ES" smtClean="0"/>
              <a:t>‹Nº›</a:t>
            </a:fld>
            <a:endParaRPr lang="es-ES"/>
          </a:p>
        </p:txBody>
      </p:sp>
    </p:spTree>
    <p:extLst>
      <p:ext uri="{BB962C8B-B14F-4D97-AF65-F5344CB8AC3E}">
        <p14:creationId xmlns:p14="http://schemas.microsoft.com/office/powerpoint/2010/main" val="65422623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C25324-06E6-4D5F-8AC7-2C910737DA33}"/>
              </a:ext>
            </a:extLst>
          </p:cNvPr>
          <p:cNvSpPr>
            <a:spLocks noGrp="1"/>
          </p:cNvSpPr>
          <p:nvPr>
            <p:ph type="title"/>
          </p:nvPr>
        </p:nvSpPr>
        <p:spPr>
          <a:xfrm>
            <a:off x="630238" y="365125"/>
            <a:ext cx="78867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00D5BD04-3673-4C83-B698-18B1786CC17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4E744C15-C426-4354-8293-EF51972687EA}"/>
              </a:ext>
            </a:extLst>
          </p:cNvPr>
          <p:cNvSpPr>
            <a:spLocks noGrp="1"/>
          </p:cNvSpPr>
          <p:nvPr>
            <p:ph sz="half" idx="2"/>
          </p:nvPr>
        </p:nvSpPr>
        <p:spPr>
          <a:xfrm>
            <a:off x="630238" y="2505075"/>
            <a:ext cx="386873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F72794A1-56C6-48BC-97E5-C50E707512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073CDADC-0419-4389-B173-0B977D097DD3}"/>
              </a:ext>
            </a:extLst>
          </p:cNvPr>
          <p:cNvSpPr>
            <a:spLocks noGrp="1"/>
          </p:cNvSpPr>
          <p:nvPr>
            <p:ph sz="quarter" idx="4"/>
          </p:nvPr>
        </p:nvSpPr>
        <p:spPr>
          <a:xfrm>
            <a:off x="4629150" y="2505075"/>
            <a:ext cx="38877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92098C4B-D618-49DF-B5F1-D00693FC3ED2}"/>
              </a:ext>
            </a:extLst>
          </p:cNvPr>
          <p:cNvSpPr>
            <a:spLocks noGrp="1"/>
          </p:cNvSpPr>
          <p:nvPr>
            <p:ph type="dt" sz="half" idx="10"/>
          </p:nvPr>
        </p:nvSpPr>
        <p:spPr/>
        <p:txBody>
          <a:bodyPr/>
          <a:lstStyle/>
          <a:p>
            <a:fld id="{F65E4360-6C67-4D3B-8926-AD4389FAF8CB}" type="datetimeFigureOut">
              <a:rPr lang="es-ES" smtClean="0"/>
              <a:t>19/04/2020</a:t>
            </a:fld>
            <a:endParaRPr lang="es-ES"/>
          </a:p>
        </p:txBody>
      </p:sp>
      <p:sp>
        <p:nvSpPr>
          <p:cNvPr id="8" name="Marcador de pie de página 7">
            <a:extLst>
              <a:ext uri="{FF2B5EF4-FFF2-40B4-BE49-F238E27FC236}">
                <a16:creationId xmlns:a16="http://schemas.microsoft.com/office/drawing/2014/main" id="{F978F2C4-39B5-4D7C-91C0-BFD91153BDE7}"/>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F56E072B-6433-4645-89F9-9C8698B99B70}"/>
              </a:ext>
            </a:extLst>
          </p:cNvPr>
          <p:cNvSpPr>
            <a:spLocks noGrp="1"/>
          </p:cNvSpPr>
          <p:nvPr>
            <p:ph type="sldNum" sz="quarter" idx="12"/>
          </p:nvPr>
        </p:nvSpPr>
        <p:spPr/>
        <p:txBody>
          <a:bodyPr/>
          <a:lstStyle/>
          <a:p>
            <a:fld id="{9EF963B2-B9EF-426B-8A19-BF1F6D0E4DEF}" type="slidenum">
              <a:rPr lang="es-ES" smtClean="0"/>
              <a:t>‹Nº›</a:t>
            </a:fld>
            <a:endParaRPr lang="es-ES"/>
          </a:p>
        </p:txBody>
      </p:sp>
    </p:spTree>
    <p:extLst>
      <p:ext uri="{BB962C8B-B14F-4D97-AF65-F5344CB8AC3E}">
        <p14:creationId xmlns:p14="http://schemas.microsoft.com/office/powerpoint/2010/main" val="2388401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662780-C673-4FA3-8E80-72EB72CF241D}"/>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6BBF87F5-6955-4F44-A6C1-E48D2CD8741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A80D0493-384F-4A93-9B3D-7CACA3745A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903AE55-8EF8-4B0F-B4BD-93FFAF601C6C}"/>
              </a:ext>
            </a:extLst>
          </p:cNvPr>
          <p:cNvSpPr>
            <a:spLocks noGrp="1"/>
          </p:cNvSpPr>
          <p:nvPr>
            <p:ph type="dt" sz="half" idx="10"/>
          </p:nvPr>
        </p:nvSpPr>
        <p:spPr/>
        <p:txBody>
          <a:bodyPr/>
          <a:lstStyle/>
          <a:p>
            <a:fld id="{8D781DD8-3B6F-426A-AA7D-DDAA93BBDBAE}" type="datetimeFigureOut">
              <a:rPr lang="es-ES" smtClean="0"/>
              <a:t>19/04/2020</a:t>
            </a:fld>
            <a:endParaRPr lang="es-ES"/>
          </a:p>
        </p:txBody>
      </p:sp>
      <p:sp>
        <p:nvSpPr>
          <p:cNvPr id="6" name="Marcador de pie de página 5">
            <a:extLst>
              <a:ext uri="{FF2B5EF4-FFF2-40B4-BE49-F238E27FC236}">
                <a16:creationId xmlns:a16="http://schemas.microsoft.com/office/drawing/2014/main" id="{0947F5C3-02D5-439E-BC5A-EBFF3127BEE6}"/>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A4326CB3-AB3E-4940-989D-7E43FE62A7B1}"/>
              </a:ext>
            </a:extLst>
          </p:cNvPr>
          <p:cNvSpPr>
            <a:spLocks noGrp="1"/>
          </p:cNvSpPr>
          <p:nvPr>
            <p:ph type="sldNum" sz="quarter" idx="12"/>
          </p:nvPr>
        </p:nvSpPr>
        <p:spPr/>
        <p:txBody>
          <a:bodyPr/>
          <a:lstStyle/>
          <a:p>
            <a:fld id="{55E2932A-429D-4CF1-9AB0-935A12CD1CE0}" type="slidenum">
              <a:rPr lang="es-ES" smtClean="0"/>
              <a:t>‹Nº›</a:t>
            </a:fld>
            <a:endParaRPr lang="es-ES"/>
          </a:p>
        </p:txBody>
      </p:sp>
    </p:spTree>
    <p:extLst>
      <p:ext uri="{BB962C8B-B14F-4D97-AF65-F5344CB8AC3E}">
        <p14:creationId xmlns:p14="http://schemas.microsoft.com/office/powerpoint/2010/main" val="300505954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5C9033-B894-4626-BA83-DD4C73CA35DA}"/>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A84DBFA3-B9E9-4CB1-8006-AC792DB872B5}"/>
              </a:ext>
            </a:extLst>
          </p:cNvPr>
          <p:cNvSpPr>
            <a:spLocks noGrp="1"/>
          </p:cNvSpPr>
          <p:nvPr>
            <p:ph type="dt" sz="half" idx="10"/>
          </p:nvPr>
        </p:nvSpPr>
        <p:spPr/>
        <p:txBody>
          <a:bodyPr/>
          <a:lstStyle/>
          <a:p>
            <a:fld id="{F65E4360-6C67-4D3B-8926-AD4389FAF8CB}" type="datetimeFigureOut">
              <a:rPr lang="es-ES" smtClean="0"/>
              <a:t>19/04/2020</a:t>
            </a:fld>
            <a:endParaRPr lang="es-ES"/>
          </a:p>
        </p:txBody>
      </p:sp>
      <p:sp>
        <p:nvSpPr>
          <p:cNvPr id="4" name="Marcador de pie de página 3">
            <a:extLst>
              <a:ext uri="{FF2B5EF4-FFF2-40B4-BE49-F238E27FC236}">
                <a16:creationId xmlns:a16="http://schemas.microsoft.com/office/drawing/2014/main" id="{852043F5-B0E9-4D89-A9F8-ABD8B2FB936F}"/>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A6FBDDDC-7499-4703-BE75-F901F7CEAB11}"/>
              </a:ext>
            </a:extLst>
          </p:cNvPr>
          <p:cNvSpPr>
            <a:spLocks noGrp="1"/>
          </p:cNvSpPr>
          <p:nvPr>
            <p:ph type="sldNum" sz="quarter" idx="12"/>
          </p:nvPr>
        </p:nvSpPr>
        <p:spPr/>
        <p:txBody>
          <a:bodyPr/>
          <a:lstStyle/>
          <a:p>
            <a:fld id="{9EF963B2-B9EF-426B-8A19-BF1F6D0E4DEF}" type="slidenum">
              <a:rPr lang="es-ES" smtClean="0"/>
              <a:t>‹Nº›</a:t>
            </a:fld>
            <a:endParaRPr lang="es-ES"/>
          </a:p>
        </p:txBody>
      </p:sp>
    </p:spTree>
    <p:extLst>
      <p:ext uri="{BB962C8B-B14F-4D97-AF65-F5344CB8AC3E}">
        <p14:creationId xmlns:p14="http://schemas.microsoft.com/office/powerpoint/2010/main" val="267454640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E2131EFA-50F4-4B8F-8786-D45A9DBC89A5}"/>
              </a:ext>
            </a:extLst>
          </p:cNvPr>
          <p:cNvSpPr>
            <a:spLocks noGrp="1"/>
          </p:cNvSpPr>
          <p:nvPr>
            <p:ph type="dt" sz="half" idx="10"/>
          </p:nvPr>
        </p:nvSpPr>
        <p:spPr/>
        <p:txBody>
          <a:bodyPr/>
          <a:lstStyle/>
          <a:p>
            <a:fld id="{F65E4360-6C67-4D3B-8926-AD4389FAF8CB}" type="datetimeFigureOut">
              <a:rPr lang="es-ES" smtClean="0"/>
              <a:t>19/04/2020</a:t>
            </a:fld>
            <a:endParaRPr lang="es-ES"/>
          </a:p>
        </p:txBody>
      </p:sp>
      <p:sp>
        <p:nvSpPr>
          <p:cNvPr id="3" name="Marcador de pie de página 2">
            <a:extLst>
              <a:ext uri="{FF2B5EF4-FFF2-40B4-BE49-F238E27FC236}">
                <a16:creationId xmlns:a16="http://schemas.microsoft.com/office/drawing/2014/main" id="{A5B96F62-1046-43D6-81CD-3459BC8827FE}"/>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66246932-378B-4C60-8352-BF922944D86E}"/>
              </a:ext>
            </a:extLst>
          </p:cNvPr>
          <p:cNvSpPr>
            <a:spLocks noGrp="1"/>
          </p:cNvSpPr>
          <p:nvPr>
            <p:ph type="sldNum" sz="quarter" idx="12"/>
          </p:nvPr>
        </p:nvSpPr>
        <p:spPr/>
        <p:txBody>
          <a:bodyPr/>
          <a:lstStyle/>
          <a:p>
            <a:fld id="{9EF963B2-B9EF-426B-8A19-BF1F6D0E4DEF}" type="slidenum">
              <a:rPr lang="es-ES" smtClean="0"/>
              <a:t>‹Nº›</a:t>
            </a:fld>
            <a:endParaRPr lang="es-ES"/>
          </a:p>
        </p:txBody>
      </p:sp>
    </p:spTree>
    <p:extLst>
      <p:ext uri="{BB962C8B-B14F-4D97-AF65-F5344CB8AC3E}">
        <p14:creationId xmlns:p14="http://schemas.microsoft.com/office/powerpoint/2010/main" val="335437725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C4A618-35EF-460A-BF1A-F532FD4A1D5F}"/>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F9B23A2-DE55-4A07-A157-C09FF6BA353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9EDAE2AC-B774-4AD0-B4E7-10FB3C90C8F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CBF58BE-DAAD-4E27-B0B5-28529C5B0C9B}"/>
              </a:ext>
            </a:extLst>
          </p:cNvPr>
          <p:cNvSpPr>
            <a:spLocks noGrp="1"/>
          </p:cNvSpPr>
          <p:nvPr>
            <p:ph type="dt" sz="half" idx="10"/>
          </p:nvPr>
        </p:nvSpPr>
        <p:spPr/>
        <p:txBody>
          <a:bodyPr/>
          <a:lstStyle/>
          <a:p>
            <a:fld id="{F65E4360-6C67-4D3B-8926-AD4389FAF8CB}" type="datetimeFigureOut">
              <a:rPr lang="es-ES" smtClean="0"/>
              <a:t>19/04/2020</a:t>
            </a:fld>
            <a:endParaRPr lang="es-ES"/>
          </a:p>
        </p:txBody>
      </p:sp>
      <p:sp>
        <p:nvSpPr>
          <p:cNvPr id="6" name="Marcador de pie de página 5">
            <a:extLst>
              <a:ext uri="{FF2B5EF4-FFF2-40B4-BE49-F238E27FC236}">
                <a16:creationId xmlns:a16="http://schemas.microsoft.com/office/drawing/2014/main" id="{9537DACA-64C7-46AC-9193-9FBCD8D2DC24}"/>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6F3C11CD-362F-41D0-8235-DB935919958B}"/>
              </a:ext>
            </a:extLst>
          </p:cNvPr>
          <p:cNvSpPr>
            <a:spLocks noGrp="1"/>
          </p:cNvSpPr>
          <p:nvPr>
            <p:ph type="sldNum" sz="quarter" idx="12"/>
          </p:nvPr>
        </p:nvSpPr>
        <p:spPr/>
        <p:txBody>
          <a:bodyPr/>
          <a:lstStyle/>
          <a:p>
            <a:fld id="{9EF963B2-B9EF-426B-8A19-BF1F6D0E4DEF}" type="slidenum">
              <a:rPr lang="es-ES" smtClean="0"/>
              <a:t>‹Nº›</a:t>
            </a:fld>
            <a:endParaRPr lang="es-ES"/>
          </a:p>
        </p:txBody>
      </p:sp>
    </p:spTree>
    <p:extLst>
      <p:ext uri="{BB962C8B-B14F-4D97-AF65-F5344CB8AC3E}">
        <p14:creationId xmlns:p14="http://schemas.microsoft.com/office/powerpoint/2010/main" val="100833042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6EDB23-D8B5-4404-8BEE-BCCC1D05684C}"/>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87F78A15-9406-444D-846C-E0313AC677F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0C5DFFD5-9A60-4295-9590-9B23FBDC6C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FE9392C3-FCA6-4ABE-BB0E-0CFB19068A79}"/>
              </a:ext>
            </a:extLst>
          </p:cNvPr>
          <p:cNvSpPr>
            <a:spLocks noGrp="1"/>
          </p:cNvSpPr>
          <p:nvPr>
            <p:ph type="dt" sz="half" idx="10"/>
          </p:nvPr>
        </p:nvSpPr>
        <p:spPr/>
        <p:txBody>
          <a:bodyPr/>
          <a:lstStyle/>
          <a:p>
            <a:fld id="{F65E4360-6C67-4D3B-8926-AD4389FAF8CB}" type="datetimeFigureOut">
              <a:rPr lang="es-ES" smtClean="0"/>
              <a:t>19/04/2020</a:t>
            </a:fld>
            <a:endParaRPr lang="es-ES"/>
          </a:p>
        </p:txBody>
      </p:sp>
      <p:sp>
        <p:nvSpPr>
          <p:cNvPr id="6" name="Marcador de pie de página 5">
            <a:extLst>
              <a:ext uri="{FF2B5EF4-FFF2-40B4-BE49-F238E27FC236}">
                <a16:creationId xmlns:a16="http://schemas.microsoft.com/office/drawing/2014/main" id="{804379B1-B7AB-40B8-AEB0-B1DEDA903246}"/>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AF98A99C-5433-4EE8-A554-70A875DFB10E}"/>
              </a:ext>
            </a:extLst>
          </p:cNvPr>
          <p:cNvSpPr>
            <a:spLocks noGrp="1"/>
          </p:cNvSpPr>
          <p:nvPr>
            <p:ph type="sldNum" sz="quarter" idx="12"/>
          </p:nvPr>
        </p:nvSpPr>
        <p:spPr/>
        <p:txBody>
          <a:bodyPr/>
          <a:lstStyle/>
          <a:p>
            <a:fld id="{9EF963B2-B9EF-426B-8A19-BF1F6D0E4DEF}" type="slidenum">
              <a:rPr lang="es-ES" smtClean="0"/>
              <a:t>‹Nº›</a:t>
            </a:fld>
            <a:endParaRPr lang="es-ES"/>
          </a:p>
        </p:txBody>
      </p:sp>
    </p:spTree>
    <p:extLst>
      <p:ext uri="{BB962C8B-B14F-4D97-AF65-F5344CB8AC3E}">
        <p14:creationId xmlns:p14="http://schemas.microsoft.com/office/powerpoint/2010/main" val="280883302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430D37-705C-488C-A170-024431360C42}"/>
              </a:ext>
            </a:extLst>
          </p:cNvPr>
          <p:cNvSpPr>
            <a:spLocks noGrp="1"/>
          </p:cNvSpPr>
          <p:nvPr>
            <p:ph type="ctrTitle"/>
          </p:nvPr>
        </p:nvSpPr>
        <p:spPr>
          <a:xfrm>
            <a:off x="1143000" y="1122363"/>
            <a:ext cx="6858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2CCA64FA-51D3-47E6-95BC-64DC2FE7134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DB2A6420-46A2-4DB3-B10A-7269D0FFD048}"/>
              </a:ext>
            </a:extLst>
          </p:cNvPr>
          <p:cNvSpPr>
            <a:spLocks noGrp="1"/>
          </p:cNvSpPr>
          <p:nvPr>
            <p:ph type="dt" sz="half" idx="10"/>
          </p:nvPr>
        </p:nvSpPr>
        <p:spPr/>
        <p:txBody>
          <a:bodyPr/>
          <a:lstStyle/>
          <a:p>
            <a:fld id="{4C3FDBB6-BDCD-49A0-962B-2B991CDCFFE5}" type="datetimeFigureOut">
              <a:rPr lang="es-ES" smtClean="0"/>
              <a:t>19/04/2020</a:t>
            </a:fld>
            <a:endParaRPr lang="es-ES"/>
          </a:p>
        </p:txBody>
      </p:sp>
      <p:sp>
        <p:nvSpPr>
          <p:cNvPr id="5" name="Marcador de pie de página 4">
            <a:extLst>
              <a:ext uri="{FF2B5EF4-FFF2-40B4-BE49-F238E27FC236}">
                <a16:creationId xmlns:a16="http://schemas.microsoft.com/office/drawing/2014/main" id="{74031430-B0F8-4DAD-A3E4-B054E04CCC6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070D089-C5CC-4F36-BDA5-0FAC6EC6E069}"/>
              </a:ext>
            </a:extLst>
          </p:cNvPr>
          <p:cNvSpPr>
            <a:spLocks noGrp="1"/>
          </p:cNvSpPr>
          <p:nvPr>
            <p:ph type="sldNum" sz="quarter" idx="12"/>
          </p:nvPr>
        </p:nvSpPr>
        <p:spPr/>
        <p:txBody>
          <a:bodyPr/>
          <a:lstStyle/>
          <a:p>
            <a:fld id="{A0EE407C-A327-4ECF-879A-6834F393B5A6}" type="slidenum">
              <a:rPr lang="es-ES" smtClean="0"/>
              <a:t>‹Nº›</a:t>
            </a:fld>
            <a:endParaRPr lang="es-ES"/>
          </a:p>
        </p:txBody>
      </p:sp>
    </p:spTree>
    <p:extLst>
      <p:ext uri="{BB962C8B-B14F-4D97-AF65-F5344CB8AC3E}">
        <p14:creationId xmlns:p14="http://schemas.microsoft.com/office/powerpoint/2010/main" val="336020507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9BEBDC-EE3E-4C18-B915-D418F26EC7EC}"/>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DFD4BA6D-3EE1-4C0B-8C9E-43AFEBD6BFCF}"/>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85E05E4-2EF8-4E60-92AB-EC1E8B6FD6B1}"/>
              </a:ext>
            </a:extLst>
          </p:cNvPr>
          <p:cNvSpPr>
            <a:spLocks noGrp="1"/>
          </p:cNvSpPr>
          <p:nvPr>
            <p:ph type="dt" sz="half" idx="10"/>
          </p:nvPr>
        </p:nvSpPr>
        <p:spPr/>
        <p:txBody>
          <a:bodyPr/>
          <a:lstStyle/>
          <a:p>
            <a:fld id="{4C3FDBB6-BDCD-49A0-962B-2B991CDCFFE5}" type="datetimeFigureOut">
              <a:rPr lang="es-ES" smtClean="0"/>
              <a:t>19/04/2020</a:t>
            </a:fld>
            <a:endParaRPr lang="es-ES"/>
          </a:p>
        </p:txBody>
      </p:sp>
      <p:sp>
        <p:nvSpPr>
          <p:cNvPr id="5" name="Marcador de pie de página 4">
            <a:extLst>
              <a:ext uri="{FF2B5EF4-FFF2-40B4-BE49-F238E27FC236}">
                <a16:creationId xmlns:a16="http://schemas.microsoft.com/office/drawing/2014/main" id="{4F8842A9-4022-4D1D-868A-4AC3FE7EF63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7DF982F-EEC5-43DE-A914-551CFD3668CC}"/>
              </a:ext>
            </a:extLst>
          </p:cNvPr>
          <p:cNvSpPr>
            <a:spLocks noGrp="1"/>
          </p:cNvSpPr>
          <p:nvPr>
            <p:ph type="sldNum" sz="quarter" idx="12"/>
          </p:nvPr>
        </p:nvSpPr>
        <p:spPr/>
        <p:txBody>
          <a:bodyPr/>
          <a:lstStyle/>
          <a:p>
            <a:fld id="{A0EE407C-A327-4ECF-879A-6834F393B5A6}" type="slidenum">
              <a:rPr lang="es-ES" smtClean="0"/>
              <a:t>‹Nº›</a:t>
            </a:fld>
            <a:endParaRPr lang="es-ES"/>
          </a:p>
        </p:txBody>
      </p:sp>
    </p:spTree>
    <p:extLst>
      <p:ext uri="{BB962C8B-B14F-4D97-AF65-F5344CB8AC3E}">
        <p14:creationId xmlns:p14="http://schemas.microsoft.com/office/powerpoint/2010/main" val="155428566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0AB7F1-A486-4788-99BE-D3CE77E90B27}"/>
              </a:ext>
            </a:extLst>
          </p:cNvPr>
          <p:cNvSpPr>
            <a:spLocks noGrp="1"/>
          </p:cNvSpPr>
          <p:nvPr>
            <p:ph type="title"/>
          </p:nvPr>
        </p:nvSpPr>
        <p:spPr>
          <a:xfrm>
            <a:off x="623888" y="1709738"/>
            <a:ext cx="78867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B67667DF-C81E-4B46-B0AD-C2625193491C}"/>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643496DD-BBE3-461E-BDD0-4E7DF9317BB8}"/>
              </a:ext>
            </a:extLst>
          </p:cNvPr>
          <p:cNvSpPr>
            <a:spLocks noGrp="1"/>
          </p:cNvSpPr>
          <p:nvPr>
            <p:ph type="dt" sz="half" idx="10"/>
          </p:nvPr>
        </p:nvSpPr>
        <p:spPr/>
        <p:txBody>
          <a:bodyPr/>
          <a:lstStyle/>
          <a:p>
            <a:fld id="{4C3FDBB6-BDCD-49A0-962B-2B991CDCFFE5}" type="datetimeFigureOut">
              <a:rPr lang="es-ES" smtClean="0"/>
              <a:t>19/04/2020</a:t>
            </a:fld>
            <a:endParaRPr lang="es-ES"/>
          </a:p>
        </p:txBody>
      </p:sp>
      <p:sp>
        <p:nvSpPr>
          <p:cNvPr id="5" name="Marcador de pie de página 4">
            <a:extLst>
              <a:ext uri="{FF2B5EF4-FFF2-40B4-BE49-F238E27FC236}">
                <a16:creationId xmlns:a16="http://schemas.microsoft.com/office/drawing/2014/main" id="{EF4882E6-12CE-4FCA-9BB4-D5062FEAAD9F}"/>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FC98758-741D-4124-B1F2-FB449B74D99A}"/>
              </a:ext>
            </a:extLst>
          </p:cNvPr>
          <p:cNvSpPr>
            <a:spLocks noGrp="1"/>
          </p:cNvSpPr>
          <p:nvPr>
            <p:ph type="sldNum" sz="quarter" idx="12"/>
          </p:nvPr>
        </p:nvSpPr>
        <p:spPr/>
        <p:txBody>
          <a:bodyPr/>
          <a:lstStyle/>
          <a:p>
            <a:fld id="{A0EE407C-A327-4ECF-879A-6834F393B5A6}" type="slidenum">
              <a:rPr lang="es-ES" smtClean="0"/>
              <a:t>‹Nº›</a:t>
            </a:fld>
            <a:endParaRPr lang="es-ES"/>
          </a:p>
        </p:txBody>
      </p:sp>
    </p:spTree>
    <p:extLst>
      <p:ext uri="{BB962C8B-B14F-4D97-AF65-F5344CB8AC3E}">
        <p14:creationId xmlns:p14="http://schemas.microsoft.com/office/powerpoint/2010/main" val="118595463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FA355C-CC15-431A-8E96-81A6909979F7}"/>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4C746D5-B5D0-4AC4-BFC3-10329855110B}"/>
              </a:ext>
            </a:extLst>
          </p:cNvPr>
          <p:cNvSpPr>
            <a:spLocks noGrp="1"/>
          </p:cNvSpPr>
          <p:nvPr>
            <p:ph sz="half" idx="1"/>
          </p:nvPr>
        </p:nvSpPr>
        <p:spPr>
          <a:xfrm>
            <a:off x="62865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6C014D0A-F28B-4059-9EE3-0CC4064B6F95}"/>
              </a:ext>
            </a:extLst>
          </p:cNvPr>
          <p:cNvSpPr>
            <a:spLocks noGrp="1"/>
          </p:cNvSpPr>
          <p:nvPr>
            <p:ph sz="half" idx="2"/>
          </p:nvPr>
        </p:nvSpPr>
        <p:spPr>
          <a:xfrm>
            <a:off x="464820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1505F9F3-9C13-47A7-9016-3964F2998B4A}"/>
              </a:ext>
            </a:extLst>
          </p:cNvPr>
          <p:cNvSpPr>
            <a:spLocks noGrp="1"/>
          </p:cNvSpPr>
          <p:nvPr>
            <p:ph type="dt" sz="half" idx="10"/>
          </p:nvPr>
        </p:nvSpPr>
        <p:spPr/>
        <p:txBody>
          <a:bodyPr/>
          <a:lstStyle/>
          <a:p>
            <a:fld id="{4C3FDBB6-BDCD-49A0-962B-2B991CDCFFE5}" type="datetimeFigureOut">
              <a:rPr lang="es-ES" smtClean="0"/>
              <a:t>19/04/2020</a:t>
            </a:fld>
            <a:endParaRPr lang="es-ES"/>
          </a:p>
        </p:txBody>
      </p:sp>
      <p:sp>
        <p:nvSpPr>
          <p:cNvPr id="6" name="Marcador de pie de página 5">
            <a:extLst>
              <a:ext uri="{FF2B5EF4-FFF2-40B4-BE49-F238E27FC236}">
                <a16:creationId xmlns:a16="http://schemas.microsoft.com/office/drawing/2014/main" id="{4D6D6994-6991-44A2-B28C-EDBD735350AF}"/>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A1FF64CB-4C04-4E01-B892-D31FB89A9971}"/>
              </a:ext>
            </a:extLst>
          </p:cNvPr>
          <p:cNvSpPr>
            <a:spLocks noGrp="1"/>
          </p:cNvSpPr>
          <p:nvPr>
            <p:ph type="sldNum" sz="quarter" idx="12"/>
          </p:nvPr>
        </p:nvSpPr>
        <p:spPr/>
        <p:txBody>
          <a:bodyPr/>
          <a:lstStyle/>
          <a:p>
            <a:fld id="{A0EE407C-A327-4ECF-879A-6834F393B5A6}" type="slidenum">
              <a:rPr lang="es-ES" smtClean="0"/>
              <a:t>‹Nº›</a:t>
            </a:fld>
            <a:endParaRPr lang="es-ES"/>
          </a:p>
        </p:txBody>
      </p:sp>
    </p:spTree>
    <p:extLst>
      <p:ext uri="{BB962C8B-B14F-4D97-AF65-F5344CB8AC3E}">
        <p14:creationId xmlns:p14="http://schemas.microsoft.com/office/powerpoint/2010/main" val="53170411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2FDC53-6E26-418A-B426-499320A29FAA}"/>
              </a:ext>
            </a:extLst>
          </p:cNvPr>
          <p:cNvSpPr>
            <a:spLocks noGrp="1"/>
          </p:cNvSpPr>
          <p:nvPr>
            <p:ph type="title"/>
          </p:nvPr>
        </p:nvSpPr>
        <p:spPr>
          <a:xfrm>
            <a:off x="630238" y="365125"/>
            <a:ext cx="78867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CFD742CA-1520-4B0C-B2E2-30A15DEB7BA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CB42190D-938B-4E6E-BE99-42BCD6E1F985}"/>
              </a:ext>
            </a:extLst>
          </p:cNvPr>
          <p:cNvSpPr>
            <a:spLocks noGrp="1"/>
          </p:cNvSpPr>
          <p:nvPr>
            <p:ph sz="half" idx="2"/>
          </p:nvPr>
        </p:nvSpPr>
        <p:spPr>
          <a:xfrm>
            <a:off x="630238" y="2505075"/>
            <a:ext cx="386873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E5E9DD19-ED1A-48B4-A65D-7354F76EB3B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30289D9E-FC1D-4F20-8B8F-9055431A5562}"/>
              </a:ext>
            </a:extLst>
          </p:cNvPr>
          <p:cNvSpPr>
            <a:spLocks noGrp="1"/>
          </p:cNvSpPr>
          <p:nvPr>
            <p:ph sz="quarter" idx="4"/>
          </p:nvPr>
        </p:nvSpPr>
        <p:spPr>
          <a:xfrm>
            <a:off x="4629150" y="2505075"/>
            <a:ext cx="38877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6CD8EC0B-0555-4234-8496-7542A0406092}"/>
              </a:ext>
            </a:extLst>
          </p:cNvPr>
          <p:cNvSpPr>
            <a:spLocks noGrp="1"/>
          </p:cNvSpPr>
          <p:nvPr>
            <p:ph type="dt" sz="half" idx="10"/>
          </p:nvPr>
        </p:nvSpPr>
        <p:spPr/>
        <p:txBody>
          <a:bodyPr/>
          <a:lstStyle/>
          <a:p>
            <a:fld id="{4C3FDBB6-BDCD-49A0-962B-2B991CDCFFE5}" type="datetimeFigureOut">
              <a:rPr lang="es-ES" smtClean="0"/>
              <a:t>19/04/2020</a:t>
            </a:fld>
            <a:endParaRPr lang="es-ES"/>
          </a:p>
        </p:txBody>
      </p:sp>
      <p:sp>
        <p:nvSpPr>
          <p:cNvPr id="8" name="Marcador de pie de página 7">
            <a:extLst>
              <a:ext uri="{FF2B5EF4-FFF2-40B4-BE49-F238E27FC236}">
                <a16:creationId xmlns:a16="http://schemas.microsoft.com/office/drawing/2014/main" id="{9322E624-E3C8-4162-871A-2E9C0FBED2F9}"/>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B9660E52-22D4-48D1-879E-55FA5CCFCA10}"/>
              </a:ext>
            </a:extLst>
          </p:cNvPr>
          <p:cNvSpPr>
            <a:spLocks noGrp="1"/>
          </p:cNvSpPr>
          <p:nvPr>
            <p:ph type="sldNum" sz="quarter" idx="12"/>
          </p:nvPr>
        </p:nvSpPr>
        <p:spPr/>
        <p:txBody>
          <a:bodyPr/>
          <a:lstStyle/>
          <a:p>
            <a:fld id="{A0EE407C-A327-4ECF-879A-6834F393B5A6}" type="slidenum">
              <a:rPr lang="es-ES" smtClean="0"/>
              <a:t>‹Nº›</a:t>
            </a:fld>
            <a:endParaRPr lang="es-ES"/>
          </a:p>
        </p:txBody>
      </p:sp>
    </p:spTree>
    <p:extLst>
      <p:ext uri="{BB962C8B-B14F-4D97-AF65-F5344CB8AC3E}">
        <p14:creationId xmlns:p14="http://schemas.microsoft.com/office/powerpoint/2010/main" val="274404244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955FFC-9536-4BBF-B2C7-ED22ED6F97B3}"/>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158B7657-519B-420C-8C1B-BCEF20C4C293}"/>
              </a:ext>
            </a:extLst>
          </p:cNvPr>
          <p:cNvSpPr>
            <a:spLocks noGrp="1"/>
          </p:cNvSpPr>
          <p:nvPr>
            <p:ph type="dt" sz="half" idx="10"/>
          </p:nvPr>
        </p:nvSpPr>
        <p:spPr/>
        <p:txBody>
          <a:bodyPr/>
          <a:lstStyle/>
          <a:p>
            <a:fld id="{4C3FDBB6-BDCD-49A0-962B-2B991CDCFFE5}" type="datetimeFigureOut">
              <a:rPr lang="es-ES" smtClean="0"/>
              <a:t>19/04/2020</a:t>
            </a:fld>
            <a:endParaRPr lang="es-ES"/>
          </a:p>
        </p:txBody>
      </p:sp>
      <p:sp>
        <p:nvSpPr>
          <p:cNvPr id="4" name="Marcador de pie de página 3">
            <a:extLst>
              <a:ext uri="{FF2B5EF4-FFF2-40B4-BE49-F238E27FC236}">
                <a16:creationId xmlns:a16="http://schemas.microsoft.com/office/drawing/2014/main" id="{1D79C0CD-3049-4E08-A664-D0D5EA761815}"/>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304B31F6-8FA6-4FB3-816F-89FC4F1D6089}"/>
              </a:ext>
            </a:extLst>
          </p:cNvPr>
          <p:cNvSpPr>
            <a:spLocks noGrp="1"/>
          </p:cNvSpPr>
          <p:nvPr>
            <p:ph type="sldNum" sz="quarter" idx="12"/>
          </p:nvPr>
        </p:nvSpPr>
        <p:spPr/>
        <p:txBody>
          <a:bodyPr/>
          <a:lstStyle/>
          <a:p>
            <a:fld id="{A0EE407C-A327-4ECF-879A-6834F393B5A6}" type="slidenum">
              <a:rPr lang="es-ES" smtClean="0"/>
              <a:t>‹Nº›</a:t>
            </a:fld>
            <a:endParaRPr lang="es-ES"/>
          </a:p>
        </p:txBody>
      </p:sp>
    </p:spTree>
    <p:extLst>
      <p:ext uri="{BB962C8B-B14F-4D97-AF65-F5344CB8AC3E}">
        <p14:creationId xmlns:p14="http://schemas.microsoft.com/office/powerpoint/2010/main" val="301742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3CB2A5-EF8A-4A87-9557-3364D73115AA}"/>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CC6B0AA9-A136-4159-AE0B-17788D6416F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15FBCBD1-B8D6-469D-9105-CC05304FA59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5D9D9BD-EEF3-45ED-A961-63077346D921}"/>
              </a:ext>
            </a:extLst>
          </p:cNvPr>
          <p:cNvSpPr>
            <a:spLocks noGrp="1"/>
          </p:cNvSpPr>
          <p:nvPr>
            <p:ph type="dt" sz="half" idx="10"/>
          </p:nvPr>
        </p:nvSpPr>
        <p:spPr/>
        <p:txBody>
          <a:bodyPr/>
          <a:lstStyle/>
          <a:p>
            <a:fld id="{8D781DD8-3B6F-426A-AA7D-DDAA93BBDBAE}" type="datetimeFigureOut">
              <a:rPr lang="es-ES" smtClean="0"/>
              <a:t>19/04/2020</a:t>
            </a:fld>
            <a:endParaRPr lang="es-ES"/>
          </a:p>
        </p:txBody>
      </p:sp>
      <p:sp>
        <p:nvSpPr>
          <p:cNvPr id="6" name="Marcador de pie de página 5">
            <a:extLst>
              <a:ext uri="{FF2B5EF4-FFF2-40B4-BE49-F238E27FC236}">
                <a16:creationId xmlns:a16="http://schemas.microsoft.com/office/drawing/2014/main" id="{96B85D0A-2139-4648-8F12-BEBA14DAE457}"/>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938C34A1-FEBC-450F-A4AE-55A45EFC94B3}"/>
              </a:ext>
            </a:extLst>
          </p:cNvPr>
          <p:cNvSpPr>
            <a:spLocks noGrp="1"/>
          </p:cNvSpPr>
          <p:nvPr>
            <p:ph type="sldNum" sz="quarter" idx="12"/>
          </p:nvPr>
        </p:nvSpPr>
        <p:spPr/>
        <p:txBody>
          <a:bodyPr/>
          <a:lstStyle/>
          <a:p>
            <a:fld id="{55E2932A-429D-4CF1-9AB0-935A12CD1CE0}" type="slidenum">
              <a:rPr lang="es-ES" smtClean="0"/>
              <a:t>‹Nº›</a:t>
            </a:fld>
            <a:endParaRPr lang="es-ES"/>
          </a:p>
        </p:txBody>
      </p:sp>
    </p:spTree>
    <p:extLst>
      <p:ext uri="{BB962C8B-B14F-4D97-AF65-F5344CB8AC3E}">
        <p14:creationId xmlns:p14="http://schemas.microsoft.com/office/powerpoint/2010/main" val="373133426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804B86C-725A-4C94-8219-CB3CB585A063}"/>
              </a:ext>
            </a:extLst>
          </p:cNvPr>
          <p:cNvSpPr>
            <a:spLocks noGrp="1"/>
          </p:cNvSpPr>
          <p:nvPr>
            <p:ph type="dt" sz="half" idx="10"/>
          </p:nvPr>
        </p:nvSpPr>
        <p:spPr/>
        <p:txBody>
          <a:bodyPr/>
          <a:lstStyle/>
          <a:p>
            <a:fld id="{4C3FDBB6-BDCD-49A0-962B-2B991CDCFFE5}" type="datetimeFigureOut">
              <a:rPr lang="es-ES" smtClean="0"/>
              <a:t>19/04/2020</a:t>
            </a:fld>
            <a:endParaRPr lang="es-ES"/>
          </a:p>
        </p:txBody>
      </p:sp>
      <p:sp>
        <p:nvSpPr>
          <p:cNvPr id="3" name="Marcador de pie de página 2">
            <a:extLst>
              <a:ext uri="{FF2B5EF4-FFF2-40B4-BE49-F238E27FC236}">
                <a16:creationId xmlns:a16="http://schemas.microsoft.com/office/drawing/2014/main" id="{65AC4582-B1CB-48E0-BE6D-2ACBD20F0318}"/>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F0A302FF-A508-458B-84C1-44FC865DD400}"/>
              </a:ext>
            </a:extLst>
          </p:cNvPr>
          <p:cNvSpPr>
            <a:spLocks noGrp="1"/>
          </p:cNvSpPr>
          <p:nvPr>
            <p:ph type="sldNum" sz="quarter" idx="12"/>
          </p:nvPr>
        </p:nvSpPr>
        <p:spPr/>
        <p:txBody>
          <a:bodyPr/>
          <a:lstStyle/>
          <a:p>
            <a:fld id="{A0EE407C-A327-4ECF-879A-6834F393B5A6}" type="slidenum">
              <a:rPr lang="es-ES" smtClean="0"/>
              <a:t>‹Nº›</a:t>
            </a:fld>
            <a:endParaRPr lang="es-ES"/>
          </a:p>
        </p:txBody>
      </p:sp>
    </p:spTree>
    <p:extLst>
      <p:ext uri="{BB962C8B-B14F-4D97-AF65-F5344CB8AC3E}">
        <p14:creationId xmlns:p14="http://schemas.microsoft.com/office/powerpoint/2010/main" val="307226499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381FAD-8BD9-4114-9B25-5679BDE580E7}"/>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C5213A21-72B3-404A-B39D-1030EF5A37B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8FFC2748-8499-43CB-AB3B-CFA94D2553D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3D30FFB-C211-4124-8BBF-8CED2982F06D}"/>
              </a:ext>
            </a:extLst>
          </p:cNvPr>
          <p:cNvSpPr>
            <a:spLocks noGrp="1"/>
          </p:cNvSpPr>
          <p:nvPr>
            <p:ph type="dt" sz="half" idx="10"/>
          </p:nvPr>
        </p:nvSpPr>
        <p:spPr/>
        <p:txBody>
          <a:bodyPr/>
          <a:lstStyle/>
          <a:p>
            <a:fld id="{4C3FDBB6-BDCD-49A0-962B-2B991CDCFFE5}" type="datetimeFigureOut">
              <a:rPr lang="es-ES" smtClean="0"/>
              <a:t>19/04/2020</a:t>
            </a:fld>
            <a:endParaRPr lang="es-ES"/>
          </a:p>
        </p:txBody>
      </p:sp>
      <p:sp>
        <p:nvSpPr>
          <p:cNvPr id="6" name="Marcador de pie de página 5">
            <a:extLst>
              <a:ext uri="{FF2B5EF4-FFF2-40B4-BE49-F238E27FC236}">
                <a16:creationId xmlns:a16="http://schemas.microsoft.com/office/drawing/2014/main" id="{D06C7609-C33F-4797-8A64-AFF800A521AA}"/>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67E69B4A-71DF-4247-B286-14AC78995F2D}"/>
              </a:ext>
            </a:extLst>
          </p:cNvPr>
          <p:cNvSpPr>
            <a:spLocks noGrp="1"/>
          </p:cNvSpPr>
          <p:nvPr>
            <p:ph type="sldNum" sz="quarter" idx="12"/>
          </p:nvPr>
        </p:nvSpPr>
        <p:spPr/>
        <p:txBody>
          <a:bodyPr/>
          <a:lstStyle/>
          <a:p>
            <a:fld id="{A0EE407C-A327-4ECF-879A-6834F393B5A6}" type="slidenum">
              <a:rPr lang="es-ES" smtClean="0"/>
              <a:t>‹Nº›</a:t>
            </a:fld>
            <a:endParaRPr lang="es-ES"/>
          </a:p>
        </p:txBody>
      </p:sp>
    </p:spTree>
    <p:extLst>
      <p:ext uri="{BB962C8B-B14F-4D97-AF65-F5344CB8AC3E}">
        <p14:creationId xmlns:p14="http://schemas.microsoft.com/office/powerpoint/2010/main" val="424094982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FE311E-9458-4309-94CC-FA8D9ACD980D}"/>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58460625-DCEC-44A3-9302-E73FEDE92BB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A25257A0-8A20-4653-89D6-50755FE1AF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2E6E253-0EBE-4E6C-BEEC-82467D7F14F2}"/>
              </a:ext>
            </a:extLst>
          </p:cNvPr>
          <p:cNvSpPr>
            <a:spLocks noGrp="1"/>
          </p:cNvSpPr>
          <p:nvPr>
            <p:ph type="dt" sz="half" idx="10"/>
          </p:nvPr>
        </p:nvSpPr>
        <p:spPr/>
        <p:txBody>
          <a:bodyPr/>
          <a:lstStyle/>
          <a:p>
            <a:fld id="{4C3FDBB6-BDCD-49A0-962B-2B991CDCFFE5}" type="datetimeFigureOut">
              <a:rPr lang="es-ES" smtClean="0"/>
              <a:t>19/04/2020</a:t>
            </a:fld>
            <a:endParaRPr lang="es-ES"/>
          </a:p>
        </p:txBody>
      </p:sp>
      <p:sp>
        <p:nvSpPr>
          <p:cNvPr id="6" name="Marcador de pie de página 5">
            <a:extLst>
              <a:ext uri="{FF2B5EF4-FFF2-40B4-BE49-F238E27FC236}">
                <a16:creationId xmlns:a16="http://schemas.microsoft.com/office/drawing/2014/main" id="{9940A54C-3C1E-450A-9D0D-D587A5AD86B4}"/>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34952E0D-5A77-4C8E-A30D-1467DF794999}"/>
              </a:ext>
            </a:extLst>
          </p:cNvPr>
          <p:cNvSpPr>
            <a:spLocks noGrp="1"/>
          </p:cNvSpPr>
          <p:nvPr>
            <p:ph type="sldNum" sz="quarter" idx="12"/>
          </p:nvPr>
        </p:nvSpPr>
        <p:spPr/>
        <p:txBody>
          <a:bodyPr/>
          <a:lstStyle/>
          <a:p>
            <a:fld id="{A0EE407C-A327-4ECF-879A-6834F393B5A6}" type="slidenum">
              <a:rPr lang="es-ES" smtClean="0"/>
              <a:t>‹Nº›</a:t>
            </a:fld>
            <a:endParaRPr lang="es-ES"/>
          </a:p>
        </p:txBody>
      </p:sp>
    </p:spTree>
    <p:extLst>
      <p:ext uri="{BB962C8B-B14F-4D97-AF65-F5344CB8AC3E}">
        <p14:creationId xmlns:p14="http://schemas.microsoft.com/office/powerpoint/2010/main" val="193789647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5D05E6-5631-4B0B-AABA-43EA26E21B8F}"/>
              </a:ext>
            </a:extLst>
          </p:cNvPr>
          <p:cNvSpPr>
            <a:spLocks noGrp="1"/>
          </p:cNvSpPr>
          <p:nvPr>
            <p:ph type="ctrTitle"/>
          </p:nvPr>
        </p:nvSpPr>
        <p:spPr>
          <a:xfrm>
            <a:off x="1143000" y="1122363"/>
            <a:ext cx="6858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46FA80AF-A26E-41F5-AD51-3D24DC5B17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FA9E7792-C781-4708-813D-4CBCB8E01FF4}"/>
              </a:ext>
            </a:extLst>
          </p:cNvPr>
          <p:cNvSpPr>
            <a:spLocks noGrp="1"/>
          </p:cNvSpPr>
          <p:nvPr>
            <p:ph type="dt" sz="half" idx="10"/>
          </p:nvPr>
        </p:nvSpPr>
        <p:spPr/>
        <p:txBody>
          <a:bodyPr/>
          <a:lstStyle/>
          <a:p>
            <a:fld id="{A33B547D-B0B6-43B8-901B-BD83B4954636}" type="datetimeFigureOut">
              <a:rPr lang="es-ES" smtClean="0"/>
              <a:t>19/04/2020</a:t>
            </a:fld>
            <a:endParaRPr lang="es-ES"/>
          </a:p>
        </p:txBody>
      </p:sp>
      <p:sp>
        <p:nvSpPr>
          <p:cNvPr id="5" name="Marcador de pie de página 4">
            <a:extLst>
              <a:ext uri="{FF2B5EF4-FFF2-40B4-BE49-F238E27FC236}">
                <a16:creationId xmlns:a16="http://schemas.microsoft.com/office/drawing/2014/main" id="{D62058D9-7E07-4EB1-AE43-D2BE0AE787C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A24FA15-1460-456D-B682-3C7FB3DEC95D}"/>
              </a:ext>
            </a:extLst>
          </p:cNvPr>
          <p:cNvSpPr>
            <a:spLocks noGrp="1"/>
          </p:cNvSpPr>
          <p:nvPr>
            <p:ph type="sldNum" sz="quarter" idx="12"/>
          </p:nvPr>
        </p:nvSpPr>
        <p:spPr/>
        <p:txBody>
          <a:bodyPr/>
          <a:lstStyle/>
          <a:p>
            <a:fld id="{522C9AF6-BDFD-4D49-8D99-ADFB8C7AA24D}" type="slidenum">
              <a:rPr lang="es-ES" smtClean="0"/>
              <a:t>‹Nº›</a:t>
            </a:fld>
            <a:endParaRPr lang="es-ES"/>
          </a:p>
        </p:txBody>
      </p:sp>
    </p:spTree>
    <p:extLst>
      <p:ext uri="{BB962C8B-B14F-4D97-AF65-F5344CB8AC3E}">
        <p14:creationId xmlns:p14="http://schemas.microsoft.com/office/powerpoint/2010/main" val="95463643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7FFCA1-E780-47AC-9F4A-7FAE6EC09838}"/>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787793D-E880-428A-BD7A-657B8A5428A6}"/>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7B9B2AA-B42B-46A1-B645-F3A7A9E6B5D4}"/>
              </a:ext>
            </a:extLst>
          </p:cNvPr>
          <p:cNvSpPr>
            <a:spLocks noGrp="1"/>
          </p:cNvSpPr>
          <p:nvPr>
            <p:ph type="dt" sz="half" idx="10"/>
          </p:nvPr>
        </p:nvSpPr>
        <p:spPr/>
        <p:txBody>
          <a:bodyPr/>
          <a:lstStyle/>
          <a:p>
            <a:fld id="{A33B547D-B0B6-43B8-901B-BD83B4954636}" type="datetimeFigureOut">
              <a:rPr lang="es-ES" smtClean="0"/>
              <a:t>19/04/2020</a:t>
            </a:fld>
            <a:endParaRPr lang="es-ES"/>
          </a:p>
        </p:txBody>
      </p:sp>
      <p:sp>
        <p:nvSpPr>
          <p:cNvPr id="5" name="Marcador de pie de página 4">
            <a:extLst>
              <a:ext uri="{FF2B5EF4-FFF2-40B4-BE49-F238E27FC236}">
                <a16:creationId xmlns:a16="http://schemas.microsoft.com/office/drawing/2014/main" id="{69ACD37A-7F30-4787-95F8-DAF5E2B1839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7055224-E50C-4E78-9056-79537D3310C9}"/>
              </a:ext>
            </a:extLst>
          </p:cNvPr>
          <p:cNvSpPr>
            <a:spLocks noGrp="1"/>
          </p:cNvSpPr>
          <p:nvPr>
            <p:ph type="sldNum" sz="quarter" idx="12"/>
          </p:nvPr>
        </p:nvSpPr>
        <p:spPr/>
        <p:txBody>
          <a:bodyPr/>
          <a:lstStyle/>
          <a:p>
            <a:fld id="{522C9AF6-BDFD-4D49-8D99-ADFB8C7AA24D}" type="slidenum">
              <a:rPr lang="es-ES" smtClean="0"/>
              <a:t>‹Nº›</a:t>
            </a:fld>
            <a:endParaRPr lang="es-ES"/>
          </a:p>
        </p:txBody>
      </p:sp>
    </p:spTree>
    <p:extLst>
      <p:ext uri="{BB962C8B-B14F-4D97-AF65-F5344CB8AC3E}">
        <p14:creationId xmlns:p14="http://schemas.microsoft.com/office/powerpoint/2010/main" val="252401560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1B3E1E-D916-4BAE-957A-14601CA71643}"/>
              </a:ext>
            </a:extLst>
          </p:cNvPr>
          <p:cNvSpPr>
            <a:spLocks noGrp="1"/>
          </p:cNvSpPr>
          <p:nvPr>
            <p:ph type="title"/>
          </p:nvPr>
        </p:nvSpPr>
        <p:spPr>
          <a:xfrm>
            <a:off x="623888" y="1709738"/>
            <a:ext cx="78867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45B8DCD8-DBD2-47A7-8331-F0AA282FA63B}"/>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20365565-3525-415A-8923-110D3C9BCB14}"/>
              </a:ext>
            </a:extLst>
          </p:cNvPr>
          <p:cNvSpPr>
            <a:spLocks noGrp="1"/>
          </p:cNvSpPr>
          <p:nvPr>
            <p:ph type="dt" sz="half" idx="10"/>
          </p:nvPr>
        </p:nvSpPr>
        <p:spPr/>
        <p:txBody>
          <a:bodyPr/>
          <a:lstStyle/>
          <a:p>
            <a:fld id="{A33B547D-B0B6-43B8-901B-BD83B4954636}" type="datetimeFigureOut">
              <a:rPr lang="es-ES" smtClean="0"/>
              <a:t>19/04/2020</a:t>
            </a:fld>
            <a:endParaRPr lang="es-ES"/>
          </a:p>
        </p:txBody>
      </p:sp>
      <p:sp>
        <p:nvSpPr>
          <p:cNvPr id="5" name="Marcador de pie de página 4">
            <a:extLst>
              <a:ext uri="{FF2B5EF4-FFF2-40B4-BE49-F238E27FC236}">
                <a16:creationId xmlns:a16="http://schemas.microsoft.com/office/drawing/2014/main" id="{B42DCF7D-BC7D-453B-AE4D-A5BB0AA93A7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43D3F91-244B-4D50-9F08-538565A8CB89}"/>
              </a:ext>
            </a:extLst>
          </p:cNvPr>
          <p:cNvSpPr>
            <a:spLocks noGrp="1"/>
          </p:cNvSpPr>
          <p:nvPr>
            <p:ph type="sldNum" sz="quarter" idx="12"/>
          </p:nvPr>
        </p:nvSpPr>
        <p:spPr/>
        <p:txBody>
          <a:bodyPr/>
          <a:lstStyle/>
          <a:p>
            <a:fld id="{522C9AF6-BDFD-4D49-8D99-ADFB8C7AA24D}" type="slidenum">
              <a:rPr lang="es-ES" smtClean="0"/>
              <a:t>‹Nº›</a:t>
            </a:fld>
            <a:endParaRPr lang="es-ES"/>
          </a:p>
        </p:txBody>
      </p:sp>
    </p:spTree>
    <p:extLst>
      <p:ext uri="{BB962C8B-B14F-4D97-AF65-F5344CB8AC3E}">
        <p14:creationId xmlns:p14="http://schemas.microsoft.com/office/powerpoint/2010/main" val="388408094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D2191F-56B6-40D1-B410-1C353B97342D}"/>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E8C03D7E-A926-470A-A455-303CA1B19747}"/>
              </a:ext>
            </a:extLst>
          </p:cNvPr>
          <p:cNvSpPr>
            <a:spLocks noGrp="1"/>
          </p:cNvSpPr>
          <p:nvPr>
            <p:ph sz="half" idx="1"/>
          </p:nvPr>
        </p:nvSpPr>
        <p:spPr>
          <a:xfrm>
            <a:off x="62865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6957705D-7C93-419B-B3B4-A926DC4C607B}"/>
              </a:ext>
            </a:extLst>
          </p:cNvPr>
          <p:cNvSpPr>
            <a:spLocks noGrp="1"/>
          </p:cNvSpPr>
          <p:nvPr>
            <p:ph sz="half" idx="2"/>
          </p:nvPr>
        </p:nvSpPr>
        <p:spPr>
          <a:xfrm>
            <a:off x="464820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B89EAEFD-1CFD-4FC1-880E-81846859BFE8}"/>
              </a:ext>
            </a:extLst>
          </p:cNvPr>
          <p:cNvSpPr>
            <a:spLocks noGrp="1"/>
          </p:cNvSpPr>
          <p:nvPr>
            <p:ph type="dt" sz="half" idx="10"/>
          </p:nvPr>
        </p:nvSpPr>
        <p:spPr/>
        <p:txBody>
          <a:bodyPr/>
          <a:lstStyle/>
          <a:p>
            <a:fld id="{A33B547D-B0B6-43B8-901B-BD83B4954636}" type="datetimeFigureOut">
              <a:rPr lang="es-ES" smtClean="0"/>
              <a:t>19/04/2020</a:t>
            </a:fld>
            <a:endParaRPr lang="es-ES"/>
          </a:p>
        </p:txBody>
      </p:sp>
      <p:sp>
        <p:nvSpPr>
          <p:cNvPr id="6" name="Marcador de pie de página 5">
            <a:extLst>
              <a:ext uri="{FF2B5EF4-FFF2-40B4-BE49-F238E27FC236}">
                <a16:creationId xmlns:a16="http://schemas.microsoft.com/office/drawing/2014/main" id="{D0B94318-9985-4A3C-BD74-8236B92CF5C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4FD4DD61-A6AE-4089-BD62-822C325EC598}"/>
              </a:ext>
            </a:extLst>
          </p:cNvPr>
          <p:cNvSpPr>
            <a:spLocks noGrp="1"/>
          </p:cNvSpPr>
          <p:nvPr>
            <p:ph type="sldNum" sz="quarter" idx="12"/>
          </p:nvPr>
        </p:nvSpPr>
        <p:spPr/>
        <p:txBody>
          <a:bodyPr/>
          <a:lstStyle/>
          <a:p>
            <a:fld id="{522C9AF6-BDFD-4D49-8D99-ADFB8C7AA24D}" type="slidenum">
              <a:rPr lang="es-ES" smtClean="0"/>
              <a:t>‹Nº›</a:t>
            </a:fld>
            <a:endParaRPr lang="es-ES"/>
          </a:p>
        </p:txBody>
      </p:sp>
    </p:spTree>
    <p:extLst>
      <p:ext uri="{BB962C8B-B14F-4D97-AF65-F5344CB8AC3E}">
        <p14:creationId xmlns:p14="http://schemas.microsoft.com/office/powerpoint/2010/main" val="413248765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CEAF7D-BAC3-447F-B476-A4AAED3BB177}"/>
              </a:ext>
            </a:extLst>
          </p:cNvPr>
          <p:cNvSpPr>
            <a:spLocks noGrp="1"/>
          </p:cNvSpPr>
          <p:nvPr>
            <p:ph type="title"/>
          </p:nvPr>
        </p:nvSpPr>
        <p:spPr>
          <a:xfrm>
            <a:off x="630238" y="365125"/>
            <a:ext cx="78867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64235654-F7DE-4327-82DE-A8DE5C59698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9DE96814-169F-485D-BE8A-96AE0A9844E7}"/>
              </a:ext>
            </a:extLst>
          </p:cNvPr>
          <p:cNvSpPr>
            <a:spLocks noGrp="1"/>
          </p:cNvSpPr>
          <p:nvPr>
            <p:ph sz="half" idx="2"/>
          </p:nvPr>
        </p:nvSpPr>
        <p:spPr>
          <a:xfrm>
            <a:off x="630238" y="2505075"/>
            <a:ext cx="386873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C53C2C43-940B-42C4-85BB-E2415E6C76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F80B2927-89D0-4C34-9186-2EF36E7EAA25}"/>
              </a:ext>
            </a:extLst>
          </p:cNvPr>
          <p:cNvSpPr>
            <a:spLocks noGrp="1"/>
          </p:cNvSpPr>
          <p:nvPr>
            <p:ph sz="quarter" idx="4"/>
          </p:nvPr>
        </p:nvSpPr>
        <p:spPr>
          <a:xfrm>
            <a:off x="4629150" y="2505075"/>
            <a:ext cx="38877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D8B547CA-E4D8-49CE-9965-9E1E6552B7D7}"/>
              </a:ext>
            </a:extLst>
          </p:cNvPr>
          <p:cNvSpPr>
            <a:spLocks noGrp="1"/>
          </p:cNvSpPr>
          <p:nvPr>
            <p:ph type="dt" sz="half" idx="10"/>
          </p:nvPr>
        </p:nvSpPr>
        <p:spPr/>
        <p:txBody>
          <a:bodyPr/>
          <a:lstStyle/>
          <a:p>
            <a:fld id="{A33B547D-B0B6-43B8-901B-BD83B4954636}" type="datetimeFigureOut">
              <a:rPr lang="es-ES" smtClean="0"/>
              <a:t>19/04/2020</a:t>
            </a:fld>
            <a:endParaRPr lang="es-ES"/>
          </a:p>
        </p:txBody>
      </p:sp>
      <p:sp>
        <p:nvSpPr>
          <p:cNvPr id="8" name="Marcador de pie de página 7">
            <a:extLst>
              <a:ext uri="{FF2B5EF4-FFF2-40B4-BE49-F238E27FC236}">
                <a16:creationId xmlns:a16="http://schemas.microsoft.com/office/drawing/2014/main" id="{D69B08D4-11D6-4E82-819B-CF8781865588}"/>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42F1527C-DAE8-4A43-9EF4-C22F4DD60E0A}"/>
              </a:ext>
            </a:extLst>
          </p:cNvPr>
          <p:cNvSpPr>
            <a:spLocks noGrp="1"/>
          </p:cNvSpPr>
          <p:nvPr>
            <p:ph type="sldNum" sz="quarter" idx="12"/>
          </p:nvPr>
        </p:nvSpPr>
        <p:spPr/>
        <p:txBody>
          <a:bodyPr/>
          <a:lstStyle/>
          <a:p>
            <a:fld id="{522C9AF6-BDFD-4D49-8D99-ADFB8C7AA24D}" type="slidenum">
              <a:rPr lang="es-ES" smtClean="0"/>
              <a:t>‹Nº›</a:t>
            </a:fld>
            <a:endParaRPr lang="es-ES"/>
          </a:p>
        </p:txBody>
      </p:sp>
    </p:spTree>
    <p:extLst>
      <p:ext uri="{BB962C8B-B14F-4D97-AF65-F5344CB8AC3E}">
        <p14:creationId xmlns:p14="http://schemas.microsoft.com/office/powerpoint/2010/main" val="245685345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CCEAC7-72F0-4DBC-A499-64C51603E31A}"/>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5FF28253-4F6C-4A04-A569-17502FA5FBBF}"/>
              </a:ext>
            </a:extLst>
          </p:cNvPr>
          <p:cNvSpPr>
            <a:spLocks noGrp="1"/>
          </p:cNvSpPr>
          <p:nvPr>
            <p:ph type="dt" sz="half" idx="10"/>
          </p:nvPr>
        </p:nvSpPr>
        <p:spPr/>
        <p:txBody>
          <a:bodyPr/>
          <a:lstStyle/>
          <a:p>
            <a:fld id="{A33B547D-B0B6-43B8-901B-BD83B4954636}" type="datetimeFigureOut">
              <a:rPr lang="es-ES" smtClean="0"/>
              <a:t>19/04/2020</a:t>
            </a:fld>
            <a:endParaRPr lang="es-ES"/>
          </a:p>
        </p:txBody>
      </p:sp>
      <p:sp>
        <p:nvSpPr>
          <p:cNvPr id="4" name="Marcador de pie de página 3">
            <a:extLst>
              <a:ext uri="{FF2B5EF4-FFF2-40B4-BE49-F238E27FC236}">
                <a16:creationId xmlns:a16="http://schemas.microsoft.com/office/drawing/2014/main" id="{D4F08EA1-3104-49B7-B3DD-CB1DE48D798A}"/>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C88C8414-A135-47B9-9053-CD0C1F852839}"/>
              </a:ext>
            </a:extLst>
          </p:cNvPr>
          <p:cNvSpPr>
            <a:spLocks noGrp="1"/>
          </p:cNvSpPr>
          <p:nvPr>
            <p:ph type="sldNum" sz="quarter" idx="12"/>
          </p:nvPr>
        </p:nvSpPr>
        <p:spPr/>
        <p:txBody>
          <a:bodyPr/>
          <a:lstStyle/>
          <a:p>
            <a:fld id="{522C9AF6-BDFD-4D49-8D99-ADFB8C7AA24D}" type="slidenum">
              <a:rPr lang="es-ES" smtClean="0"/>
              <a:t>‹Nº›</a:t>
            </a:fld>
            <a:endParaRPr lang="es-ES"/>
          </a:p>
        </p:txBody>
      </p:sp>
    </p:spTree>
    <p:extLst>
      <p:ext uri="{BB962C8B-B14F-4D97-AF65-F5344CB8AC3E}">
        <p14:creationId xmlns:p14="http://schemas.microsoft.com/office/powerpoint/2010/main" val="190112164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F9DC52A-3D4B-4508-91FE-53189A8CFA39}"/>
              </a:ext>
            </a:extLst>
          </p:cNvPr>
          <p:cNvSpPr>
            <a:spLocks noGrp="1"/>
          </p:cNvSpPr>
          <p:nvPr>
            <p:ph type="dt" sz="half" idx="10"/>
          </p:nvPr>
        </p:nvSpPr>
        <p:spPr/>
        <p:txBody>
          <a:bodyPr/>
          <a:lstStyle/>
          <a:p>
            <a:fld id="{A33B547D-B0B6-43B8-901B-BD83B4954636}" type="datetimeFigureOut">
              <a:rPr lang="es-ES" smtClean="0"/>
              <a:t>19/04/2020</a:t>
            </a:fld>
            <a:endParaRPr lang="es-ES"/>
          </a:p>
        </p:txBody>
      </p:sp>
      <p:sp>
        <p:nvSpPr>
          <p:cNvPr id="3" name="Marcador de pie de página 2">
            <a:extLst>
              <a:ext uri="{FF2B5EF4-FFF2-40B4-BE49-F238E27FC236}">
                <a16:creationId xmlns:a16="http://schemas.microsoft.com/office/drawing/2014/main" id="{0CFF519F-778C-428A-B4F0-9412B78E0C34}"/>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F5F5FC15-8C40-439A-82A3-6928DBA2F107}"/>
              </a:ext>
            </a:extLst>
          </p:cNvPr>
          <p:cNvSpPr>
            <a:spLocks noGrp="1"/>
          </p:cNvSpPr>
          <p:nvPr>
            <p:ph type="sldNum" sz="quarter" idx="12"/>
          </p:nvPr>
        </p:nvSpPr>
        <p:spPr/>
        <p:txBody>
          <a:bodyPr/>
          <a:lstStyle/>
          <a:p>
            <a:fld id="{522C9AF6-BDFD-4D49-8D99-ADFB8C7AA24D}" type="slidenum">
              <a:rPr lang="es-ES" smtClean="0"/>
              <a:t>‹Nº›</a:t>
            </a:fld>
            <a:endParaRPr lang="es-ES"/>
          </a:p>
        </p:txBody>
      </p:sp>
    </p:spTree>
    <p:extLst>
      <p:ext uri="{BB962C8B-B14F-4D97-AF65-F5344CB8AC3E}">
        <p14:creationId xmlns:p14="http://schemas.microsoft.com/office/powerpoint/2010/main" val="435945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9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image" Target="../media/image9.png"/><Relationship Id="rId5" Type="http://schemas.openxmlformats.org/officeDocument/2006/relationships/slideLayout" Target="../slideLayouts/slideLayout88.xml"/><Relationship Id="rId10" Type="http://schemas.openxmlformats.org/officeDocument/2006/relationships/theme" Target="../theme/theme10.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00.xml"/><Relationship Id="rId3" Type="http://schemas.openxmlformats.org/officeDocument/2006/relationships/slideLayout" Target="../slideLayouts/slideLayout95.xml"/><Relationship Id="rId7" Type="http://schemas.openxmlformats.org/officeDocument/2006/relationships/slideLayout" Target="../slideLayouts/slideLayout99.xml"/><Relationship Id="rId2" Type="http://schemas.openxmlformats.org/officeDocument/2006/relationships/slideLayout" Target="../slideLayouts/slideLayout94.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image" Target="../media/image10.png"/><Relationship Id="rId5" Type="http://schemas.openxmlformats.org/officeDocument/2006/relationships/slideLayout" Target="../slideLayouts/slideLayout97.xml"/><Relationship Id="rId10" Type="http://schemas.openxmlformats.org/officeDocument/2006/relationships/theme" Target="../theme/theme11.xml"/><Relationship Id="rId4" Type="http://schemas.openxmlformats.org/officeDocument/2006/relationships/slideLayout" Target="../slideLayouts/slideLayout96.xml"/><Relationship Id="rId9" Type="http://schemas.openxmlformats.org/officeDocument/2006/relationships/slideLayout" Target="../slideLayouts/slideLayout10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image" Target="../media/image11.png"/><Relationship Id="rId5" Type="http://schemas.openxmlformats.org/officeDocument/2006/relationships/slideLayout" Target="../slideLayouts/slideLayout106.xml"/><Relationship Id="rId10" Type="http://schemas.openxmlformats.org/officeDocument/2006/relationships/theme" Target="../theme/theme12.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image" Target="../media/image12.png"/><Relationship Id="rId5" Type="http://schemas.openxmlformats.org/officeDocument/2006/relationships/slideLayout" Target="../slideLayouts/slideLayout115.xml"/><Relationship Id="rId10" Type="http://schemas.openxmlformats.org/officeDocument/2006/relationships/theme" Target="../theme/theme13.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27.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2" Type="http://schemas.openxmlformats.org/officeDocument/2006/relationships/slideLayout" Target="../slideLayouts/slideLayout121.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image" Target="../media/image13.png"/><Relationship Id="rId5" Type="http://schemas.openxmlformats.org/officeDocument/2006/relationships/slideLayout" Target="../slideLayouts/slideLayout124.xml"/><Relationship Id="rId10" Type="http://schemas.openxmlformats.org/officeDocument/2006/relationships/theme" Target="../theme/theme14.xml"/><Relationship Id="rId4" Type="http://schemas.openxmlformats.org/officeDocument/2006/relationships/slideLayout" Target="../slideLayouts/slideLayout123.xml"/><Relationship Id="rId9" Type="http://schemas.openxmlformats.org/officeDocument/2006/relationships/slideLayout" Target="../slideLayouts/slideLayout12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36.xml"/><Relationship Id="rId3" Type="http://schemas.openxmlformats.org/officeDocument/2006/relationships/slideLayout" Target="../slideLayouts/slideLayout131.xml"/><Relationship Id="rId7" Type="http://schemas.openxmlformats.org/officeDocument/2006/relationships/slideLayout" Target="../slideLayouts/slideLayout135.xml"/><Relationship Id="rId2" Type="http://schemas.openxmlformats.org/officeDocument/2006/relationships/slideLayout" Target="../slideLayouts/slideLayout130.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image" Target="../media/image14.png"/><Relationship Id="rId5" Type="http://schemas.openxmlformats.org/officeDocument/2006/relationships/slideLayout" Target="../slideLayouts/slideLayout133.xml"/><Relationship Id="rId10" Type="http://schemas.openxmlformats.org/officeDocument/2006/relationships/theme" Target="../theme/theme15.xml"/><Relationship Id="rId4" Type="http://schemas.openxmlformats.org/officeDocument/2006/relationships/slideLayout" Target="../slideLayouts/slideLayout132.xml"/><Relationship Id="rId9" Type="http://schemas.openxmlformats.org/officeDocument/2006/relationships/slideLayout" Target="../slideLayouts/slideLayout137.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45.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2" Type="http://schemas.openxmlformats.org/officeDocument/2006/relationships/slideLayout" Target="../slideLayouts/slideLayout139.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image" Target="../media/image15.png"/><Relationship Id="rId5" Type="http://schemas.openxmlformats.org/officeDocument/2006/relationships/slideLayout" Target="../slideLayouts/slideLayout142.xml"/><Relationship Id="rId10" Type="http://schemas.openxmlformats.org/officeDocument/2006/relationships/theme" Target="../theme/theme16.xml"/><Relationship Id="rId4" Type="http://schemas.openxmlformats.org/officeDocument/2006/relationships/slideLayout" Target="../slideLayouts/slideLayout141.xml"/><Relationship Id="rId9" Type="http://schemas.openxmlformats.org/officeDocument/2006/relationships/slideLayout" Target="../slideLayouts/slideLayout14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image" Target="../media/image1.png"/><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image" Target="../media/image2.png"/><Relationship Id="rId5" Type="http://schemas.openxmlformats.org/officeDocument/2006/relationships/slideLayout" Target="../slideLayouts/slideLayout25.xml"/><Relationship Id="rId10" Type="http://schemas.openxmlformats.org/officeDocument/2006/relationships/theme" Target="../theme/theme3.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image" Target="../media/image3.png"/><Relationship Id="rId5" Type="http://schemas.openxmlformats.org/officeDocument/2006/relationships/slideLayout" Target="../slideLayouts/slideLayout34.xml"/><Relationship Id="rId10" Type="http://schemas.openxmlformats.org/officeDocument/2006/relationships/theme" Target="../theme/theme4.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image" Target="../media/image4.png"/><Relationship Id="rId5" Type="http://schemas.openxmlformats.org/officeDocument/2006/relationships/slideLayout" Target="../slideLayouts/slideLayout43.xml"/><Relationship Id="rId10" Type="http://schemas.openxmlformats.org/officeDocument/2006/relationships/theme" Target="../theme/theme5.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image" Target="../media/image5.png"/><Relationship Id="rId5" Type="http://schemas.openxmlformats.org/officeDocument/2006/relationships/slideLayout" Target="../slideLayouts/slideLayout52.xml"/><Relationship Id="rId10" Type="http://schemas.openxmlformats.org/officeDocument/2006/relationships/theme" Target="../theme/theme6.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image" Target="../media/image6.png"/><Relationship Id="rId5" Type="http://schemas.openxmlformats.org/officeDocument/2006/relationships/slideLayout" Target="../slideLayouts/slideLayout61.xml"/><Relationship Id="rId10" Type="http://schemas.openxmlformats.org/officeDocument/2006/relationships/theme" Target="../theme/theme7.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3.xml"/><Relationship Id="rId3" Type="http://schemas.openxmlformats.org/officeDocument/2006/relationships/slideLayout" Target="../slideLayouts/slideLayout68.xml"/><Relationship Id="rId7" Type="http://schemas.openxmlformats.org/officeDocument/2006/relationships/slideLayout" Target="../slideLayouts/slideLayout72.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image" Target="../media/image7.png"/><Relationship Id="rId5" Type="http://schemas.openxmlformats.org/officeDocument/2006/relationships/slideLayout" Target="../slideLayouts/slideLayout70.xml"/><Relationship Id="rId10" Type="http://schemas.openxmlformats.org/officeDocument/2006/relationships/theme" Target="../theme/theme8.xml"/><Relationship Id="rId4" Type="http://schemas.openxmlformats.org/officeDocument/2006/relationships/slideLayout" Target="../slideLayouts/slideLayout69.xml"/><Relationship Id="rId9" Type="http://schemas.openxmlformats.org/officeDocument/2006/relationships/slideLayout" Target="../slideLayouts/slideLayout7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image" Target="../media/image8.png"/><Relationship Id="rId5" Type="http://schemas.openxmlformats.org/officeDocument/2006/relationships/slideLayout" Target="../slideLayouts/slideLayout79.xml"/><Relationship Id="rId10" Type="http://schemas.openxmlformats.org/officeDocument/2006/relationships/theme" Target="../theme/theme9.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F28A536-E409-464D-9ABD-F21F0EEC3147}"/>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53BD5579-B152-4FB4-AD29-1A4C03966BFF}"/>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688D862C-4B86-48CE-9605-F86C264E74E8}"/>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781DD8-3B6F-426A-AA7D-DDAA93BBDBAE}" type="datetimeFigureOut">
              <a:rPr lang="es-ES" smtClean="0"/>
              <a:t>19/04/2020</a:t>
            </a:fld>
            <a:endParaRPr lang="es-ES"/>
          </a:p>
        </p:txBody>
      </p:sp>
      <p:sp>
        <p:nvSpPr>
          <p:cNvPr id="5" name="Marcador de pie de página 4">
            <a:extLst>
              <a:ext uri="{FF2B5EF4-FFF2-40B4-BE49-F238E27FC236}">
                <a16:creationId xmlns:a16="http://schemas.microsoft.com/office/drawing/2014/main" id="{076107E5-761D-4F5A-8EA4-065E08FFF4DC}"/>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F622F61C-725B-498C-AF73-06575C5804D4}"/>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E2932A-429D-4CF1-9AB0-935A12CD1CE0}" type="slidenum">
              <a:rPr lang="es-ES" smtClean="0"/>
              <a:t>‹Nº›</a:t>
            </a:fld>
            <a:endParaRPr lang="es-ES"/>
          </a:p>
        </p:txBody>
      </p:sp>
    </p:spTree>
    <p:extLst>
      <p:ext uri="{BB962C8B-B14F-4D97-AF65-F5344CB8AC3E}">
        <p14:creationId xmlns:p14="http://schemas.microsoft.com/office/powerpoint/2010/main" val="966557088"/>
      </p:ext>
    </p:extLst>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EE54D7E3-C0CA-4133-BFB1-A069EE54FEAA}"/>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D038B38E-8CFF-41AE-8F09-AA9BB31DCAD4}"/>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EF0A5055-CC21-48AA-933C-2B19577DC7C6}"/>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3FDBB6-BDCD-49A0-962B-2B991CDCFFE5}" type="datetimeFigureOut">
              <a:rPr lang="es-ES" smtClean="0"/>
              <a:t>19/04/2020</a:t>
            </a:fld>
            <a:endParaRPr lang="es-ES"/>
          </a:p>
        </p:txBody>
      </p:sp>
      <p:sp>
        <p:nvSpPr>
          <p:cNvPr id="5" name="Marcador de pie de página 4">
            <a:extLst>
              <a:ext uri="{FF2B5EF4-FFF2-40B4-BE49-F238E27FC236}">
                <a16:creationId xmlns:a16="http://schemas.microsoft.com/office/drawing/2014/main" id="{E202E4B1-12F2-4B36-9B31-FD92AF84A861}"/>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ECC52ED3-2710-4BFF-8712-87DC1631CF37}"/>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EE407C-A327-4ECF-879A-6834F393B5A6}" type="slidenum">
              <a:rPr lang="es-ES" smtClean="0"/>
              <a:t>‹Nº›</a:t>
            </a:fld>
            <a:endParaRPr lang="es-ES"/>
          </a:p>
        </p:txBody>
      </p:sp>
    </p:spTree>
    <p:extLst>
      <p:ext uri="{BB962C8B-B14F-4D97-AF65-F5344CB8AC3E}">
        <p14:creationId xmlns:p14="http://schemas.microsoft.com/office/powerpoint/2010/main" val="1813846525"/>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37D6DA98-0ADB-4DDB-A852-C567098943D9}"/>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C4BFF2F9-6A05-43BF-A1F0-14BB382160CA}"/>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66C6A058-BE35-4EC1-82FC-3480DE5A24C5}"/>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3B547D-B0B6-43B8-901B-BD83B4954636}" type="datetimeFigureOut">
              <a:rPr lang="es-ES" smtClean="0"/>
              <a:t>19/04/2020</a:t>
            </a:fld>
            <a:endParaRPr lang="es-ES"/>
          </a:p>
        </p:txBody>
      </p:sp>
      <p:sp>
        <p:nvSpPr>
          <p:cNvPr id="5" name="Marcador de pie de página 4">
            <a:extLst>
              <a:ext uri="{FF2B5EF4-FFF2-40B4-BE49-F238E27FC236}">
                <a16:creationId xmlns:a16="http://schemas.microsoft.com/office/drawing/2014/main" id="{635A6802-705E-4A12-86A1-336C5B74D61B}"/>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611131E7-BB8C-4BB1-B791-7A9DAD18F204}"/>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2C9AF6-BDFD-4D49-8D99-ADFB8C7AA24D}" type="slidenum">
              <a:rPr lang="es-ES" smtClean="0"/>
              <a:t>‹Nº›</a:t>
            </a:fld>
            <a:endParaRPr lang="es-ES"/>
          </a:p>
        </p:txBody>
      </p:sp>
    </p:spTree>
    <p:extLst>
      <p:ext uri="{BB962C8B-B14F-4D97-AF65-F5344CB8AC3E}">
        <p14:creationId xmlns:p14="http://schemas.microsoft.com/office/powerpoint/2010/main" val="2449889989"/>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75B4BAEC-262C-4918-A62C-B834C609A39B}"/>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44DC8FFA-9B61-4F14-93D1-08CFF75E38E1}"/>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5DB902E-6E82-43E0-BB7D-4ACFCDD11743}"/>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FCA5F5-502E-4F20-A03A-F25BDC86412D}" type="datetimeFigureOut">
              <a:rPr lang="es-ES" smtClean="0"/>
              <a:t>19/04/2020</a:t>
            </a:fld>
            <a:endParaRPr lang="es-ES"/>
          </a:p>
        </p:txBody>
      </p:sp>
      <p:sp>
        <p:nvSpPr>
          <p:cNvPr id="5" name="Marcador de pie de página 4">
            <a:extLst>
              <a:ext uri="{FF2B5EF4-FFF2-40B4-BE49-F238E27FC236}">
                <a16:creationId xmlns:a16="http://schemas.microsoft.com/office/drawing/2014/main" id="{93E1F8A9-6760-42FD-8D7A-9B17F788DB43}"/>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091ECEBC-289A-4071-9556-0A15B82239CF}"/>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E5165-25A3-4AAC-9D58-5AF626FC703B}" type="slidenum">
              <a:rPr lang="es-ES" smtClean="0"/>
              <a:t>‹Nº›</a:t>
            </a:fld>
            <a:endParaRPr lang="es-ES"/>
          </a:p>
        </p:txBody>
      </p:sp>
    </p:spTree>
    <p:extLst>
      <p:ext uri="{BB962C8B-B14F-4D97-AF65-F5344CB8AC3E}">
        <p14:creationId xmlns:p14="http://schemas.microsoft.com/office/powerpoint/2010/main" val="3459691345"/>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31C1ABA-4202-41BD-A74E-85797626D14C}"/>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C32827B4-8316-4135-A9DD-62DEFA0E48CF}"/>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E06A00AA-64B9-4B3C-BC16-F0A6F79FE22E}"/>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EB3803-4AE0-449B-B976-80A47EA5D702}" type="datetimeFigureOut">
              <a:rPr lang="es-ES" smtClean="0"/>
              <a:t>19/04/2020</a:t>
            </a:fld>
            <a:endParaRPr lang="es-ES"/>
          </a:p>
        </p:txBody>
      </p:sp>
      <p:sp>
        <p:nvSpPr>
          <p:cNvPr id="5" name="Marcador de pie de página 4">
            <a:extLst>
              <a:ext uri="{FF2B5EF4-FFF2-40B4-BE49-F238E27FC236}">
                <a16:creationId xmlns:a16="http://schemas.microsoft.com/office/drawing/2014/main" id="{6F6D8692-7658-4DE1-A9ED-48DF46436098}"/>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ECAF48B4-8F2C-45B0-8380-634AA0F69F74}"/>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458977-5EB8-42F6-8BC3-33362D378E91}" type="slidenum">
              <a:rPr lang="es-ES" smtClean="0"/>
              <a:t>‹Nº›</a:t>
            </a:fld>
            <a:endParaRPr lang="es-ES"/>
          </a:p>
        </p:txBody>
      </p:sp>
    </p:spTree>
    <p:extLst>
      <p:ext uri="{BB962C8B-B14F-4D97-AF65-F5344CB8AC3E}">
        <p14:creationId xmlns:p14="http://schemas.microsoft.com/office/powerpoint/2010/main" val="2150224729"/>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5CE46A9-39E6-4555-A777-9566C30FE664}"/>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0B083A77-A948-4DB4-91BE-7083C8E41F9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6B38B5A-5C65-4329-A6BB-4324CF1C43DB}"/>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5DD04D-A13E-42DA-9EEC-4F72F225ED3A}" type="datetimeFigureOut">
              <a:rPr lang="es-ES" smtClean="0"/>
              <a:t>19/04/2020</a:t>
            </a:fld>
            <a:endParaRPr lang="es-ES"/>
          </a:p>
        </p:txBody>
      </p:sp>
      <p:sp>
        <p:nvSpPr>
          <p:cNvPr id="5" name="Marcador de pie de página 4">
            <a:extLst>
              <a:ext uri="{FF2B5EF4-FFF2-40B4-BE49-F238E27FC236}">
                <a16:creationId xmlns:a16="http://schemas.microsoft.com/office/drawing/2014/main" id="{ACC0E4B1-4698-49D3-AE27-D7CB0CFA4219}"/>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1D7CFCCF-B469-4AF9-98DA-68203AA49D85}"/>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E6A6EE-31E0-46DA-A45D-575E83E72BF4}" type="slidenum">
              <a:rPr lang="es-ES" smtClean="0"/>
              <a:t>‹Nº›</a:t>
            </a:fld>
            <a:endParaRPr lang="es-ES"/>
          </a:p>
        </p:txBody>
      </p:sp>
    </p:spTree>
    <p:extLst>
      <p:ext uri="{BB962C8B-B14F-4D97-AF65-F5344CB8AC3E}">
        <p14:creationId xmlns:p14="http://schemas.microsoft.com/office/powerpoint/2010/main" val="42983924"/>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6375EC2-D055-4757-8B8D-71F290C50A12}"/>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D203DFC-597B-4D0B-8560-D0DBFCD8233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66D3DC0-9142-475C-BAC5-4FDB77804929}"/>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382B42-E710-44C9-806F-F76E1295FA63}" type="datetimeFigureOut">
              <a:rPr lang="es-ES" smtClean="0"/>
              <a:t>19/04/2020</a:t>
            </a:fld>
            <a:endParaRPr lang="es-ES"/>
          </a:p>
        </p:txBody>
      </p:sp>
      <p:sp>
        <p:nvSpPr>
          <p:cNvPr id="5" name="Marcador de pie de página 4">
            <a:extLst>
              <a:ext uri="{FF2B5EF4-FFF2-40B4-BE49-F238E27FC236}">
                <a16:creationId xmlns:a16="http://schemas.microsoft.com/office/drawing/2014/main" id="{DB72342A-43AD-4B1A-8063-CC280176A07C}"/>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F2833536-8C15-492B-B19B-1ED2DA8FD5BD}"/>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E32027-AF12-4384-9B67-3628ABFD3AF9}" type="slidenum">
              <a:rPr lang="es-ES" smtClean="0"/>
              <a:t>‹Nº›</a:t>
            </a:fld>
            <a:endParaRPr lang="es-ES"/>
          </a:p>
        </p:txBody>
      </p:sp>
    </p:spTree>
    <p:extLst>
      <p:ext uri="{BB962C8B-B14F-4D97-AF65-F5344CB8AC3E}">
        <p14:creationId xmlns:p14="http://schemas.microsoft.com/office/powerpoint/2010/main" val="3554143238"/>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16D3605-83F8-4FD8-8649-10CFEE0C8899}"/>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83036463-0A1D-4F33-9247-C53CDDB9022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90CC21C-7214-411B-B028-2982876D7005}"/>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1FE3F6-6D58-4782-8330-A533BC8F0BCC}" type="datetimeFigureOut">
              <a:rPr lang="es-ES" smtClean="0"/>
              <a:t>19/04/2020</a:t>
            </a:fld>
            <a:endParaRPr lang="es-ES"/>
          </a:p>
        </p:txBody>
      </p:sp>
      <p:sp>
        <p:nvSpPr>
          <p:cNvPr id="5" name="Marcador de pie de página 4">
            <a:extLst>
              <a:ext uri="{FF2B5EF4-FFF2-40B4-BE49-F238E27FC236}">
                <a16:creationId xmlns:a16="http://schemas.microsoft.com/office/drawing/2014/main" id="{18EB37AC-5783-450E-A6EA-2A8308D81E1F}"/>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C9AA31C6-7E92-43E9-9AAD-298F828FC21D}"/>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CE97C8-8A1E-4B9F-BC8C-C0C1E40D09B0}" type="slidenum">
              <a:rPr lang="es-ES" smtClean="0"/>
              <a:t>‹Nº›</a:t>
            </a:fld>
            <a:endParaRPr lang="es-ES"/>
          </a:p>
        </p:txBody>
      </p:sp>
    </p:spTree>
    <p:extLst>
      <p:ext uri="{BB962C8B-B14F-4D97-AF65-F5344CB8AC3E}">
        <p14:creationId xmlns:p14="http://schemas.microsoft.com/office/powerpoint/2010/main" val="1615146159"/>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DBA2B23-6C85-46B4-B291-37C829DA0FAE}"/>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FB0D7ED4-E6EC-4776-A2E8-BD373990B351}"/>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6905F3EA-F0D0-47FD-A708-447F98A52A65}"/>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FDF40A-C062-4C12-A59F-0479AE241C80}" type="datetimeFigureOut">
              <a:rPr lang="es-ES" smtClean="0"/>
              <a:t>19/04/2020</a:t>
            </a:fld>
            <a:endParaRPr lang="es-ES"/>
          </a:p>
        </p:txBody>
      </p:sp>
      <p:sp>
        <p:nvSpPr>
          <p:cNvPr id="5" name="Marcador de pie de página 4">
            <a:extLst>
              <a:ext uri="{FF2B5EF4-FFF2-40B4-BE49-F238E27FC236}">
                <a16:creationId xmlns:a16="http://schemas.microsoft.com/office/drawing/2014/main" id="{77C66655-8A26-4A1F-8D57-74EE5A091A2F}"/>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4F6C4705-7D95-4BA8-8327-DA0BECF156F2}"/>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A739E2-693D-4ADD-AA5D-E30565D5133C}" type="slidenum">
              <a:rPr lang="es-ES" smtClean="0"/>
              <a:t>‹Nº›</a:t>
            </a:fld>
            <a:endParaRPr lang="es-ES"/>
          </a:p>
        </p:txBody>
      </p:sp>
    </p:spTree>
    <p:extLst>
      <p:ext uri="{BB962C8B-B14F-4D97-AF65-F5344CB8AC3E}">
        <p14:creationId xmlns:p14="http://schemas.microsoft.com/office/powerpoint/2010/main" val="2620701883"/>
      </p:ext>
    </p:extLst>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EB5B377F-78A6-4F75-AAE6-5779DA2F513E}"/>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DB8F5503-0DDF-426D-BB09-09E0E486381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05648ED-42B4-434A-9B5A-06A4B3D8EF65}"/>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20FBFC-1363-4021-8E1E-2A88769B4F6C}" type="datetimeFigureOut">
              <a:rPr lang="es-ES" smtClean="0"/>
              <a:t>19/04/2020</a:t>
            </a:fld>
            <a:endParaRPr lang="es-ES"/>
          </a:p>
        </p:txBody>
      </p:sp>
      <p:sp>
        <p:nvSpPr>
          <p:cNvPr id="5" name="Marcador de pie de página 4">
            <a:extLst>
              <a:ext uri="{FF2B5EF4-FFF2-40B4-BE49-F238E27FC236}">
                <a16:creationId xmlns:a16="http://schemas.microsoft.com/office/drawing/2014/main" id="{C2661BAF-68BF-4893-942D-6319F42D7665}"/>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56F370E9-68E4-41A0-9827-34CBD8DCDD77}"/>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50D5EE-B6A6-4158-867C-B9EEE066BF50}" type="slidenum">
              <a:rPr lang="es-ES" smtClean="0"/>
              <a:t>‹Nº›</a:t>
            </a:fld>
            <a:endParaRPr lang="es-ES"/>
          </a:p>
        </p:txBody>
      </p:sp>
    </p:spTree>
    <p:extLst>
      <p:ext uri="{BB962C8B-B14F-4D97-AF65-F5344CB8AC3E}">
        <p14:creationId xmlns:p14="http://schemas.microsoft.com/office/powerpoint/2010/main" val="1028254145"/>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AEBFAB5-AEE7-48D2-B864-DDFE419E5C15}"/>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00E60C47-C1D4-4E73-A770-5354431C44D7}"/>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C55097C9-852A-4588-B58B-9C2B867ABFF6}"/>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68AC47-39B4-4B74-B37C-E2810C806D65}" type="datetimeFigureOut">
              <a:rPr lang="es-ES" smtClean="0"/>
              <a:t>19/04/2020</a:t>
            </a:fld>
            <a:endParaRPr lang="es-ES"/>
          </a:p>
        </p:txBody>
      </p:sp>
      <p:sp>
        <p:nvSpPr>
          <p:cNvPr id="5" name="Marcador de pie de página 4">
            <a:extLst>
              <a:ext uri="{FF2B5EF4-FFF2-40B4-BE49-F238E27FC236}">
                <a16:creationId xmlns:a16="http://schemas.microsoft.com/office/drawing/2014/main" id="{B8AB25B6-7C5E-46AC-99BD-75645E18A34B}"/>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B6D8BABB-830A-4FBC-AD18-AB952B1CACEF}"/>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BE15D8-DA6E-4A53-91A9-1E27D4AB87DB}" type="slidenum">
              <a:rPr lang="es-ES" smtClean="0"/>
              <a:t>‹Nº›</a:t>
            </a:fld>
            <a:endParaRPr lang="es-ES"/>
          </a:p>
        </p:txBody>
      </p:sp>
    </p:spTree>
    <p:extLst>
      <p:ext uri="{BB962C8B-B14F-4D97-AF65-F5344CB8AC3E}">
        <p14:creationId xmlns:p14="http://schemas.microsoft.com/office/powerpoint/2010/main" val="180530841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68719C4-1552-4393-A9CF-654E26BCFA0F}"/>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934FDDDE-CFD5-4477-B997-DE0F9EB9E0C3}"/>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0363C87D-5BBF-4992-890B-7157F94C0D10}"/>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7C84FB-5461-4E7F-BECC-7C7767892E5E}" type="datetimeFigureOut">
              <a:rPr lang="es-ES" smtClean="0"/>
              <a:t>19/04/2020</a:t>
            </a:fld>
            <a:endParaRPr lang="es-ES"/>
          </a:p>
        </p:txBody>
      </p:sp>
      <p:sp>
        <p:nvSpPr>
          <p:cNvPr id="5" name="Marcador de pie de página 4">
            <a:extLst>
              <a:ext uri="{FF2B5EF4-FFF2-40B4-BE49-F238E27FC236}">
                <a16:creationId xmlns:a16="http://schemas.microsoft.com/office/drawing/2014/main" id="{A380C917-06B3-49A1-B80A-E41120E9B84A}"/>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417385F7-BFF2-40C4-9C25-2A25DD0BF0D9}"/>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B1E3DF-436E-479B-86AA-C2CB9B46649B}" type="slidenum">
              <a:rPr lang="es-ES" smtClean="0"/>
              <a:t>‹Nº›</a:t>
            </a:fld>
            <a:endParaRPr lang="es-ES"/>
          </a:p>
        </p:txBody>
      </p:sp>
    </p:spTree>
    <p:extLst>
      <p:ext uri="{BB962C8B-B14F-4D97-AF65-F5344CB8AC3E}">
        <p14:creationId xmlns:p14="http://schemas.microsoft.com/office/powerpoint/2010/main" val="384804563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4127749-172E-4D32-A3CA-4413234FB2D2}"/>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46AA1A9B-B8DE-4DE5-AA7E-223BAB3478B9}"/>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B25A1F2-5746-4C1C-98D1-EABE49B79423}"/>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C9ECD5-092E-42A9-A34A-2AACCA32F9DD}" type="datetimeFigureOut">
              <a:rPr lang="es-ES" smtClean="0"/>
              <a:t>19/04/2020</a:t>
            </a:fld>
            <a:endParaRPr lang="es-ES"/>
          </a:p>
        </p:txBody>
      </p:sp>
      <p:sp>
        <p:nvSpPr>
          <p:cNvPr id="5" name="Marcador de pie de página 4">
            <a:extLst>
              <a:ext uri="{FF2B5EF4-FFF2-40B4-BE49-F238E27FC236}">
                <a16:creationId xmlns:a16="http://schemas.microsoft.com/office/drawing/2014/main" id="{0C3B0FFF-8AAF-4647-98B9-08A6B5E54087}"/>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4C3FAECD-57E8-4870-898B-0697814A8DB1}"/>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D45E9E-13FE-4E41-A9BA-039098108151}" type="slidenum">
              <a:rPr lang="es-ES" smtClean="0"/>
              <a:t>‹Nº›</a:t>
            </a:fld>
            <a:endParaRPr lang="es-ES"/>
          </a:p>
        </p:txBody>
      </p:sp>
    </p:spTree>
    <p:extLst>
      <p:ext uri="{BB962C8B-B14F-4D97-AF65-F5344CB8AC3E}">
        <p14:creationId xmlns:p14="http://schemas.microsoft.com/office/powerpoint/2010/main" val="4221473717"/>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E4735A4D-34C1-40DF-B740-E59EE0507B3E}"/>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23CC22D6-CDD6-4D37-95A7-59F885D57505}"/>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4855FE36-03AE-42C3-8037-2D597D26941F}"/>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E34416-6371-4AA5-AF5C-B581619394D9}" type="datetimeFigureOut">
              <a:rPr lang="es-ES" smtClean="0"/>
              <a:t>19/04/2020</a:t>
            </a:fld>
            <a:endParaRPr lang="es-ES"/>
          </a:p>
        </p:txBody>
      </p:sp>
      <p:sp>
        <p:nvSpPr>
          <p:cNvPr id="5" name="Marcador de pie de página 4">
            <a:extLst>
              <a:ext uri="{FF2B5EF4-FFF2-40B4-BE49-F238E27FC236}">
                <a16:creationId xmlns:a16="http://schemas.microsoft.com/office/drawing/2014/main" id="{94675C9E-DDF9-425D-902F-FD5186F6C03A}"/>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6832D234-2927-457A-BDDF-B5F466C1DDC4}"/>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E01C14-3AE2-46C8-BDCB-C2F97BA1DAD7}" type="slidenum">
              <a:rPr lang="es-ES" smtClean="0"/>
              <a:t>‹Nº›</a:t>
            </a:fld>
            <a:endParaRPr lang="es-ES"/>
          </a:p>
        </p:txBody>
      </p:sp>
    </p:spTree>
    <p:extLst>
      <p:ext uri="{BB962C8B-B14F-4D97-AF65-F5344CB8AC3E}">
        <p14:creationId xmlns:p14="http://schemas.microsoft.com/office/powerpoint/2010/main" val="3413121504"/>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4D938D1-41ED-4288-A98F-348B99FEF8A5}"/>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60E4CC8F-CEB1-4E11-A111-85D619C4D4C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4C5C79E-D2AE-481B-9ADB-161521602B3A}"/>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1FDCDE-561A-4910-A832-E2D893369701}" type="datetimeFigureOut">
              <a:rPr lang="es-ES" smtClean="0"/>
              <a:t>19/04/2020</a:t>
            </a:fld>
            <a:endParaRPr lang="es-ES"/>
          </a:p>
        </p:txBody>
      </p:sp>
      <p:sp>
        <p:nvSpPr>
          <p:cNvPr id="5" name="Marcador de pie de página 4">
            <a:extLst>
              <a:ext uri="{FF2B5EF4-FFF2-40B4-BE49-F238E27FC236}">
                <a16:creationId xmlns:a16="http://schemas.microsoft.com/office/drawing/2014/main" id="{65539DDD-43BC-4532-BC35-0B2AC9D46AF4}"/>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81EB3E57-7CD4-406B-AE4E-BF12F878CE3C}"/>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3B4D4A-6F15-4E9E-8EAA-4C30D335088A}" type="slidenum">
              <a:rPr lang="es-ES" smtClean="0"/>
              <a:t>‹Nº›</a:t>
            </a:fld>
            <a:endParaRPr lang="es-ES"/>
          </a:p>
        </p:txBody>
      </p:sp>
    </p:spTree>
    <p:extLst>
      <p:ext uri="{BB962C8B-B14F-4D97-AF65-F5344CB8AC3E}">
        <p14:creationId xmlns:p14="http://schemas.microsoft.com/office/powerpoint/2010/main" val="1819451224"/>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F9C6860-D4F4-46DC-931E-C66C6F978D25}"/>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6B6C2E83-0CAD-4CBD-A885-8A7733F86E75}"/>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131C691-CD32-4109-A2D2-2A035F83B223}"/>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5E4360-6C67-4D3B-8926-AD4389FAF8CB}" type="datetimeFigureOut">
              <a:rPr lang="es-ES" smtClean="0"/>
              <a:t>19/04/2020</a:t>
            </a:fld>
            <a:endParaRPr lang="es-ES"/>
          </a:p>
        </p:txBody>
      </p:sp>
      <p:sp>
        <p:nvSpPr>
          <p:cNvPr id="5" name="Marcador de pie de página 4">
            <a:extLst>
              <a:ext uri="{FF2B5EF4-FFF2-40B4-BE49-F238E27FC236}">
                <a16:creationId xmlns:a16="http://schemas.microsoft.com/office/drawing/2014/main" id="{1DFFDC57-6076-407E-919D-5CA333E0FA18}"/>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683EB701-3FA8-48BD-883E-2A9E25703980}"/>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F963B2-B9EF-426B-8A19-BF1F6D0E4DEF}" type="slidenum">
              <a:rPr lang="es-ES" smtClean="0"/>
              <a:t>‹Nº›</a:t>
            </a:fld>
            <a:endParaRPr lang="es-ES"/>
          </a:p>
        </p:txBody>
      </p:sp>
    </p:spTree>
    <p:extLst>
      <p:ext uri="{BB962C8B-B14F-4D97-AF65-F5344CB8AC3E}">
        <p14:creationId xmlns:p14="http://schemas.microsoft.com/office/powerpoint/2010/main" val="1194963502"/>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7.jpg"/></Relationships>
</file>

<file path=ppt/slides/_rels/slide1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0.xml"/><Relationship Id="rId1" Type="http://schemas.openxmlformats.org/officeDocument/2006/relationships/slideLayout" Target="../slideLayouts/slideLayout85.xml"/><Relationship Id="rId6" Type="http://schemas.openxmlformats.org/officeDocument/2006/relationships/image" Target="../media/image36.jpg"/><Relationship Id="rId5" Type="http://schemas.openxmlformats.org/officeDocument/2006/relationships/image" Target="../media/image35.PNG"/><Relationship Id="rId4" Type="http://schemas.openxmlformats.org/officeDocument/2006/relationships/image" Target="../media/image34.jp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1.xml"/><Relationship Id="rId1" Type="http://schemas.openxmlformats.org/officeDocument/2006/relationships/slideLayout" Target="../slideLayouts/slideLayout6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38.png"/></Relationships>
</file>

<file path=ppt/slides/_rels/slide12.xml.rels><?xml version="1.0" encoding="UTF-8" standalone="yes"?>
<Relationships xmlns="http://schemas.openxmlformats.org/package/2006/relationships"><Relationship Id="rId8" Type="http://schemas.openxmlformats.org/officeDocument/2006/relationships/image" Target="../media/image39.jp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2.xml"/><Relationship Id="rId1" Type="http://schemas.openxmlformats.org/officeDocument/2006/relationships/slideLayout" Target="../slideLayouts/slideLayout8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7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5.xml"/><Relationship Id="rId1" Type="http://schemas.openxmlformats.org/officeDocument/2006/relationships/slideLayout" Target="../slideLayouts/slideLayout139.xml"/></Relationships>
</file>

<file path=ppt/slides/_rels/slide1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slideLayout" Target="../slideLayouts/slideLayout112.xml"/><Relationship Id="rId1" Type="http://schemas.openxmlformats.org/officeDocument/2006/relationships/video" Target="https://www.youtube.com/embed/0FcyvPnj5B0?feature=oembed" TargetMode="Externa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12.xml"/><Relationship Id="rId1" Type="http://schemas.openxmlformats.org/officeDocument/2006/relationships/video" Target="https://www.youtube.com/embed/UOv8Go_Q22k?feature=oembed" TargetMode="External"/><Relationship Id="rId4" Type="http://schemas.openxmlformats.org/officeDocument/2006/relationships/image" Target="../media/image48.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9.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8.xml"/><Relationship Id="rId1" Type="http://schemas.openxmlformats.org/officeDocument/2006/relationships/slideLayout" Target="../slideLayouts/slideLayout12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7.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pn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diagramQuickStyle" Target="../diagrams/quickStyle1.xml"/><Relationship Id="rId11" Type="http://schemas.openxmlformats.org/officeDocument/2006/relationships/image" Target="../media/image20.gif"/><Relationship Id="rId5" Type="http://schemas.openxmlformats.org/officeDocument/2006/relationships/diagramLayout" Target="../diagrams/layout1.xml"/><Relationship Id="rId10" Type="http://schemas.openxmlformats.org/officeDocument/2006/relationships/image" Target="../media/image19.png"/><Relationship Id="rId4" Type="http://schemas.openxmlformats.org/officeDocument/2006/relationships/diagramData" Target="../diagrams/data1.xml"/><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image" Target="../media/image29.png"/><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43.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0.jpg"/><Relationship Id="rId7" Type="http://schemas.openxmlformats.org/officeDocument/2006/relationships/diagramColors" Target="../diagrams/colors4.xml"/><Relationship Id="rId2" Type="http://schemas.openxmlformats.org/officeDocument/2006/relationships/notesSlide" Target="../notesSlides/notesSlide7.xml"/><Relationship Id="rId1" Type="http://schemas.openxmlformats.org/officeDocument/2006/relationships/slideLayout" Target="../slideLayouts/slideLayout78.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8.xml"/><Relationship Id="rId1" Type="http://schemas.openxmlformats.org/officeDocument/2006/relationships/slideLayout" Target="../slideLayouts/slideLayout85.xml"/></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9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F8DCDD-7C8C-4499-8C87-0EDC12B4E3AE}"/>
              </a:ext>
            </a:extLst>
          </p:cNvPr>
          <p:cNvSpPr>
            <a:spLocks noGrp="1"/>
          </p:cNvSpPr>
          <p:nvPr>
            <p:ph type="ctrTitle"/>
          </p:nvPr>
        </p:nvSpPr>
        <p:spPr>
          <a:xfrm>
            <a:off x="1143000" y="1585072"/>
            <a:ext cx="6858000" cy="2387600"/>
          </a:xfrm>
        </p:spPr>
        <p:txBody>
          <a:bodyPr>
            <a:noAutofit/>
          </a:bodyPr>
          <a:lstStyle/>
          <a:p>
            <a:r>
              <a:rPr lang="es-ES" sz="3600" dirty="0"/>
              <a:t>UAVCOMMANDER, ESTACIÓN TERRESTRE PARA OPERACIÓN AUTOMÁTICA DE UAVS</a:t>
            </a:r>
          </a:p>
        </p:txBody>
      </p:sp>
      <p:pic>
        <p:nvPicPr>
          <p:cNvPr id="5" name="Imagen 4" descr="Imagen que contiene cuchillo, tabla&#10;&#10;Descripción generada automáticamente">
            <a:extLst>
              <a:ext uri="{FF2B5EF4-FFF2-40B4-BE49-F238E27FC236}">
                <a16:creationId xmlns:a16="http://schemas.microsoft.com/office/drawing/2014/main" id="{D0D70021-6A4B-4D07-A5A3-A1C1BBAFDA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000375" cy="1524000"/>
          </a:xfrm>
          <a:prstGeom prst="rect">
            <a:avLst/>
          </a:prstGeom>
        </p:spPr>
      </p:pic>
      <p:sp>
        <p:nvSpPr>
          <p:cNvPr id="6" name="CuadroTexto 5">
            <a:extLst>
              <a:ext uri="{FF2B5EF4-FFF2-40B4-BE49-F238E27FC236}">
                <a16:creationId xmlns:a16="http://schemas.microsoft.com/office/drawing/2014/main" id="{01E5DFAF-15CF-4DE1-8696-B7891DBF2B6D}"/>
              </a:ext>
            </a:extLst>
          </p:cNvPr>
          <p:cNvSpPr txBox="1"/>
          <p:nvPr/>
        </p:nvSpPr>
        <p:spPr>
          <a:xfrm>
            <a:off x="1143000" y="4632326"/>
            <a:ext cx="3567165" cy="1077218"/>
          </a:xfrm>
          <a:prstGeom prst="rect">
            <a:avLst/>
          </a:prstGeom>
          <a:noFill/>
        </p:spPr>
        <p:txBody>
          <a:bodyPr wrap="square" rtlCol="0">
            <a:spAutoFit/>
          </a:bodyPr>
          <a:lstStyle/>
          <a:p>
            <a:r>
              <a:rPr lang="es-ES" sz="1600" dirty="0"/>
              <a:t>Autor: </a:t>
            </a:r>
            <a:r>
              <a:rPr lang="es-ES" sz="1600" i="1" dirty="0"/>
              <a:t>Pedro Arias Pérez</a:t>
            </a:r>
          </a:p>
          <a:p>
            <a:endParaRPr lang="es-ES" sz="1600" dirty="0"/>
          </a:p>
          <a:p>
            <a:r>
              <a:rPr lang="es-ES" sz="1600" dirty="0"/>
              <a:t>Tutor: </a:t>
            </a:r>
            <a:r>
              <a:rPr lang="es-ES" sz="1600" i="1" dirty="0"/>
              <a:t>José María Cañas Plaza</a:t>
            </a:r>
          </a:p>
          <a:p>
            <a:r>
              <a:rPr lang="es-ES" sz="1600" dirty="0"/>
              <a:t>Cotutor: </a:t>
            </a:r>
            <a:r>
              <a:rPr lang="es-ES" sz="1600" i="1" dirty="0"/>
              <a:t>Diego Martín Martín</a:t>
            </a:r>
          </a:p>
        </p:txBody>
      </p:sp>
    </p:spTree>
    <p:extLst>
      <p:ext uri="{BB962C8B-B14F-4D97-AF65-F5344CB8AC3E}">
        <p14:creationId xmlns:p14="http://schemas.microsoft.com/office/powerpoint/2010/main" val="26626203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670B399E-D543-437E-BC15-DD5C76FDEB5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8650" y="4328970"/>
            <a:ext cx="7950890" cy="1875107"/>
          </a:xfrm>
          <a:prstGeom prst="rect">
            <a:avLst/>
          </a:prstGeom>
        </p:spPr>
      </p:pic>
      <p:sp>
        <p:nvSpPr>
          <p:cNvPr id="2" name="Título 1">
            <a:extLst>
              <a:ext uri="{FF2B5EF4-FFF2-40B4-BE49-F238E27FC236}">
                <a16:creationId xmlns:a16="http://schemas.microsoft.com/office/drawing/2014/main" id="{733F23BF-A995-4554-8745-4760A849F69B}"/>
              </a:ext>
            </a:extLst>
          </p:cNvPr>
          <p:cNvSpPr>
            <a:spLocks noGrp="1"/>
          </p:cNvSpPr>
          <p:nvPr>
            <p:ph type="title"/>
          </p:nvPr>
        </p:nvSpPr>
        <p:spPr/>
        <p:txBody>
          <a:bodyPr/>
          <a:lstStyle/>
          <a:p>
            <a:r>
              <a:rPr lang="es-ES" dirty="0"/>
              <a:t>Implementación II: Sistema de Mapeado</a:t>
            </a:r>
          </a:p>
        </p:txBody>
      </p:sp>
      <p:sp>
        <p:nvSpPr>
          <p:cNvPr id="3" name="Marcador de contenido 2">
            <a:extLst>
              <a:ext uri="{FF2B5EF4-FFF2-40B4-BE49-F238E27FC236}">
                <a16:creationId xmlns:a16="http://schemas.microsoft.com/office/drawing/2014/main" id="{1A68358A-462B-40D2-93E1-1D1651F1DCCD}"/>
              </a:ext>
            </a:extLst>
          </p:cNvPr>
          <p:cNvSpPr>
            <a:spLocks noGrp="1"/>
          </p:cNvSpPr>
          <p:nvPr>
            <p:ph idx="1"/>
          </p:nvPr>
        </p:nvSpPr>
        <p:spPr/>
        <p:txBody>
          <a:bodyPr/>
          <a:lstStyle/>
          <a:p>
            <a:r>
              <a:rPr lang="es-ES" dirty="0"/>
              <a:t>Visualización del mapa.</a:t>
            </a:r>
          </a:p>
          <a:p>
            <a:r>
              <a:rPr lang="es-ES" dirty="0"/>
              <a:t>Obtención de la imagen.</a:t>
            </a:r>
          </a:p>
          <a:p>
            <a:r>
              <a:rPr lang="es-ES" dirty="0"/>
              <a:t>Conversión de coordenadas.</a:t>
            </a:r>
          </a:p>
          <a:p>
            <a:r>
              <a:rPr lang="es-ES" dirty="0"/>
              <a:t>Interacción con el usuario.</a:t>
            </a:r>
          </a:p>
          <a:p>
            <a:endParaRPr lang="es-ES" dirty="0"/>
          </a:p>
        </p:txBody>
      </p:sp>
      <p:pic>
        <p:nvPicPr>
          <p:cNvPr id="5" name="Imagen 4">
            <a:extLst>
              <a:ext uri="{FF2B5EF4-FFF2-40B4-BE49-F238E27FC236}">
                <a16:creationId xmlns:a16="http://schemas.microsoft.com/office/drawing/2014/main" id="{190C81B1-C62F-4A4B-9660-93EB3540D02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9967" y="4010321"/>
            <a:ext cx="6884065" cy="2642454"/>
          </a:xfrm>
          <a:prstGeom prst="rect">
            <a:avLst/>
          </a:prstGeom>
        </p:spPr>
      </p:pic>
      <p:pic>
        <p:nvPicPr>
          <p:cNvPr id="7" name="Imagen 6">
            <a:extLst>
              <a:ext uri="{FF2B5EF4-FFF2-40B4-BE49-F238E27FC236}">
                <a16:creationId xmlns:a16="http://schemas.microsoft.com/office/drawing/2014/main" id="{9F02D9DF-C37C-4573-B56E-7FE12CF247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2627" y="4077369"/>
            <a:ext cx="7162936" cy="1960190"/>
          </a:xfrm>
          <a:prstGeom prst="rect">
            <a:avLst/>
          </a:prstGeom>
        </p:spPr>
      </p:pic>
      <p:pic>
        <p:nvPicPr>
          <p:cNvPr id="6" name="Imagen 5" descr="Imagen que contiene texto, mapa&#10;&#10;Descripción generada automáticamente">
            <a:extLst>
              <a:ext uri="{FF2B5EF4-FFF2-40B4-BE49-F238E27FC236}">
                <a16:creationId xmlns:a16="http://schemas.microsoft.com/office/drawing/2014/main" id="{ADA8B0FF-703B-4F58-B534-FB3F13F993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73980" y="1554846"/>
            <a:ext cx="3356219" cy="3489061"/>
          </a:xfrm>
          <a:prstGeom prst="rect">
            <a:avLst/>
          </a:prstGeom>
        </p:spPr>
      </p:pic>
      <p:sp>
        <p:nvSpPr>
          <p:cNvPr id="4" name="CuadroTexto 3">
            <a:extLst>
              <a:ext uri="{FF2B5EF4-FFF2-40B4-BE49-F238E27FC236}">
                <a16:creationId xmlns:a16="http://schemas.microsoft.com/office/drawing/2014/main" id="{B6643498-1EA9-4043-B8B5-0E9868ED2636}"/>
              </a:ext>
            </a:extLst>
          </p:cNvPr>
          <p:cNvSpPr txBox="1"/>
          <p:nvPr/>
        </p:nvSpPr>
        <p:spPr>
          <a:xfrm>
            <a:off x="1674564" y="6037559"/>
            <a:ext cx="851515" cy="369332"/>
          </a:xfrm>
          <a:prstGeom prst="rect">
            <a:avLst/>
          </a:prstGeom>
          <a:noFill/>
        </p:spPr>
        <p:txBody>
          <a:bodyPr wrap="none" rtlCol="0">
            <a:spAutoFit/>
          </a:bodyPr>
          <a:lstStyle/>
          <a:p>
            <a:r>
              <a:rPr lang="es-ES" b="1" dirty="0"/>
              <a:t>Google</a:t>
            </a:r>
          </a:p>
        </p:txBody>
      </p:sp>
      <p:sp>
        <p:nvSpPr>
          <p:cNvPr id="8" name="CuadroTexto 7">
            <a:extLst>
              <a:ext uri="{FF2B5EF4-FFF2-40B4-BE49-F238E27FC236}">
                <a16:creationId xmlns:a16="http://schemas.microsoft.com/office/drawing/2014/main" id="{1FB0272B-54AD-49F7-A118-2D0F58406492}"/>
              </a:ext>
            </a:extLst>
          </p:cNvPr>
          <p:cNvSpPr txBox="1"/>
          <p:nvPr/>
        </p:nvSpPr>
        <p:spPr>
          <a:xfrm>
            <a:off x="4256083" y="6037559"/>
            <a:ext cx="696024" cy="369332"/>
          </a:xfrm>
          <a:prstGeom prst="rect">
            <a:avLst/>
          </a:prstGeom>
          <a:noFill/>
        </p:spPr>
        <p:txBody>
          <a:bodyPr wrap="none" rtlCol="0">
            <a:spAutoFit/>
          </a:bodyPr>
          <a:lstStyle/>
          <a:p>
            <a:r>
              <a:rPr lang="es-ES" b="1" dirty="0"/>
              <a:t>Open</a:t>
            </a:r>
          </a:p>
        </p:txBody>
      </p:sp>
      <p:sp>
        <p:nvSpPr>
          <p:cNvPr id="10" name="CuadroTexto 9">
            <a:extLst>
              <a:ext uri="{FF2B5EF4-FFF2-40B4-BE49-F238E27FC236}">
                <a16:creationId xmlns:a16="http://schemas.microsoft.com/office/drawing/2014/main" id="{1CF21CBD-6CA8-48FB-96D8-1633E6305694}"/>
              </a:ext>
            </a:extLst>
          </p:cNvPr>
          <p:cNvSpPr txBox="1"/>
          <p:nvPr/>
        </p:nvSpPr>
        <p:spPr>
          <a:xfrm>
            <a:off x="6682111" y="6037559"/>
            <a:ext cx="670633" cy="369332"/>
          </a:xfrm>
          <a:prstGeom prst="rect">
            <a:avLst/>
          </a:prstGeom>
          <a:noFill/>
        </p:spPr>
        <p:txBody>
          <a:bodyPr wrap="none" rtlCol="0">
            <a:spAutoFit/>
          </a:bodyPr>
          <a:lstStyle/>
          <a:p>
            <a:r>
              <a:rPr lang="es-ES" b="1" dirty="0"/>
              <a:t>Local</a:t>
            </a:r>
          </a:p>
        </p:txBody>
      </p:sp>
    </p:spTree>
    <p:extLst>
      <p:ext uri="{BB962C8B-B14F-4D97-AF65-F5344CB8AC3E}">
        <p14:creationId xmlns:p14="http://schemas.microsoft.com/office/powerpoint/2010/main" val="414357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4"/>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5"/>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8" grpId="0"/>
      <p:bldP spid="8" grpId="1"/>
      <p:bldP spid="10" grpId="0"/>
      <p:bldP spid="10"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3A12C0-CF98-4C26-A285-FC6F5E9774EB}"/>
              </a:ext>
            </a:extLst>
          </p:cNvPr>
          <p:cNvSpPr>
            <a:spLocks noGrp="1"/>
          </p:cNvSpPr>
          <p:nvPr>
            <p:ph type="title"/>
          </p:nvPr>
        </p:nvSpPr>
        <p:spPr/>
        <p:txBody>
          <a:bodyPr/>
          <a:lstStyle/>
          <a:p>
            <a:r>
              <a:rPr lang="es-ES" dirty="0"/>
              <a:t>Implementación III: Creador de Misiones</a:t>
            </a:r>
          </a:p>
        </p:txBody>
      </p:sp>
      <p:graphicFrame>
        <p:nvGraphicFramePr>
          <p:cNvPr id="5" name="Marcador de contenido 4">
            <a:extLst>
              <a:ext uri="{FF2B5EF4-FFF2-40B4-BE49-F238E27FC236}">
                <a16:creationId xmlns:a16="http://schemas.microsoft.com/office/drawing/2014/main" id="{C461827A-E4A0-4A18-8189-C8CF12CEE51D}"/>
              </a:ext>
            </a:extLst>
          </p:cNvPr>
          <p:cNvGraphicFramePr>
            <a:graphicFrameLocks noGrp="1"/>
          </p:cNvGraphicFramePr>
          <p:nvPr>
            <p:ph idx="1"/>
            <p:extLst>
              <p:ext uri="{D42A27DB-BD31-4B8C-83A1-F6EECF244321}">
                <p14:modId xmlns:p14="http://schemas.microsoft.com/office/powerpoint/2010/main" val="1566373405"/>
              </p:ext>
            </p:extLst>
          </p:nvPr>
        </p:nvGraphicFramePr>
        <p:xfrm>
          <a:off x="320178" y="1957425"/>
          <a:ext cx="5133172" cy="4535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agen 3" descr="Una captura de pantalla de una red social&#10;&#10;Descripción generada automáticamente">
            <a:extLst>
              <a:ext uri="{FF2B5EF4-FFF2-40B4-BE49-F238E27FC236}">
                <a16:creationId xmlns:a16="http://schemas.microsoft.com/office/drawing/2014/main" id="{737EE580-046B-4F6D-89DD-D8A57442B4BB}"/>
              </a:ext>
            </a:extLst>
          </p:cNvPr>
          <p:cNvPicPr>
            <a:picLocks noChangeAspect="1"/>
          </p:cNvPicPr>
          <p:nvPr/>
        </p:nvPicPr>
        <p:blipFill rotWithShape="1">
          <a:blip r:embed="rId8">
            <a:extLst>
              <a:ext uri="{28A0092B-C50C-407E-A947-70E740481C1C}">
                <a14:useLocalDpi xmlns:a14="http://schemas.microsoft.com/office/drawing/2010/main" val="0"/>
              </a:ext>
            </a:extLst>
          </a:blip>
          <a:srcRect t="23455" r="37395" b="8056"/>
          <a:stretch/>
        </p:blipFill>
        <p:spPr>
          <a:xfrm>
            <a:off x="5701228" y="1669948"/>
            <a:ext cx="2583455" cy="2258360"/>
          </a:xfrm>
          <a:prstGeom prst="rect">
            <a:avLst/>
          </a:prstGeom>
        </p:spPr>
      </p:pic>
      <p:pic>
        <p:nvPicPr>
          <p:cNvPr id="7" name="Imagen 6" descr="Captura de pantalla de una página web&#10;&#10;Descripción generada automáticamente">
            <a:extLst>
              <a:ext uri="{FF2B5EF4-FFF2-40B4-BE49-F238E27FC236}">
                <a16:creationId xmlns:a16="http://schemas.microsoft.com/office/drawing/2014/main" id="{72AA1EFC-322F-4C7C-B566-75F2FCCD4DEB}"/>
              </a:ext>
            </a:extLst>
          </p:cNvPr>
          <p:cNvPicPr>
            <a:picLocks noChangeAspect="1"/>
          </p:cNvPicPr>
          <p:nvPr/>
        </p:nvPicPr>
        <p:blipFill rotWithShape="1">
          <a:blip r:embed="rId9">
            <a:extLst>
              <a:ext uri="{28A0092B-C50C-407E-A947-70E740481C1C}">
                <a14:useLocalDpi xmlns:a14="http://schemas.microsoft.com/office/drawing/2010/main" val="0"/>
              </a:ext>
            </a:extLst>
          </a:blip>
          <a:srcRect t="17251" r="38436" b="18174"/>
          <a:stretch/>
        </p:blipFill>
        <p:spPr>
          <a:xfrm>
            <a:off x="5701228" y="4201641"/>
            <a:ext cx="2583455" cy="2429270"/>
          </a:xfrm>
          <a:prstGeom prst="rect">
            <a:avLst/>
          </a:prstGeom>
        </p:spPr>
      </p:pic>
    </p:spTree>
    <p:extLst>
      <p:ext uri="{BB962C8B-B14F-4D97-AF65-F5344CB8AC3E}">
        <p14:creationId xmlns:p14="http://schemas.microsoft.com/office/powerpoint/2010/main" val="2603355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FBEACF-E417-487F-9AF7-8E0444EA21AA}"/>
              </a:ext>
            </a:extLst>
          </p:cNvPr>
          <p:cNvSpPr>
            <a:spLocks noGrp="1"/>
          </p:cNvSpPr>
          <p:nvPr>
            <p:ph type="title"/>
          </p:nvPr>
        </p:nvSpPr>
        <p:spPr/>
        <p:txBody>
          <a:bodyPr/>
          <a:lstStyle/>
          <a:p>
            <a:r>
              <a:rPr lang="es-ES" dirty="0"/>
              <a:t>Implementación IV: </a:t>
            </a:r>
            <a:r>
              <a:rPr lang="es-ES" dirty="0" err="1"/>
              <a:t>MAVLink</a:t>
            </a:r>
            <a:r>
              <a:rPr lang="es-ES" dirty="0"/>
              <a:t> Driver</a:t>
            </a:r>
          </a:p>
        </p:txBody>
      </p:sp>
      <p:graphicFrame>
        <p:nvGraphicFramePr>
          <p:cNvPr id="4" name="Marcador de contenido 3">
            <a:extLst>
              <a:ext uri="{FF2B5EF4-FFF2-40B4-BE49-F238E27FC236}">
                <a16:creationId xmlns:a16="http://schemas.microsoft.com/office/drawing/2014/main" id="{29562528-1043-43C3-A40F-34BCE01BE2BA}"/>
              </a:ext>
            </a:extLst>
          </p:cNvPr>
          <p:cNvGraphicFramePr>
            <a:graphicFrameLocks noGrp="1"/>
          </p:cNvGraphicFramePr>
          <p:nvPr>
            <p:ph sz="half" idx="1"/>
            <p:extLst>
              <p:ext uri="{D42A27DB-BD31-4B8C-83A1-F6EECF244321}">
                <p14:modId xmlns:p14="http://schemas.microsoft.com/office/powerpoint/2010/main" val="641108935"/>
              </p:ext>
            </p:extLst>
          </p:nvPr>
        </p:nvGraphicFramePr>
        <p:xfrm>
          <a:off x="116020" y="1977566"/>
          <a:ext cx="8911958" cy="20096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Marcador de contenido 6">
            <a:extLst>
              <a:ext uri="{FF2B5EF4-FFF2-40B4-BE49-F238E27FC236}">
                <a16:creationId xmlns:a16="http://schemas.microsoft.com/office/drawing/2014/main" id="{E56B2E89-ADB1-4B64-840F-ECA47CD06EE3}"/>
              </a:ext>
            </a:extLst>
          </p:cNvPr>
          <p:cNvPicPr>
            <a:picLocks noGrp="1" noChangeAspect="1"/>
          </p:cNvPicPr>
          <p:nvPr>
            <p:ph sz="half" idx="2"/>
          </p:nvPr>
        </p:nvPicPr>
        <p:blipFill>
          <a:blip r:embed="rId8">
            <a:extLst>
              <a:ext uri="{28A0092B-C50C-407E-A947-70E740481C1C}">
                <a14:useLocalDpi xmlns:a14="http://schemas.microsoft.com/office/drawing/2010/main" val="0"/>
              </a:ext>
            </a:extLst>
          </a:blip>
          <a:srcRect/>
          <a:stretch/>
        </p:blipFill>
        <p:spPr>
          <a:xfrm>
            <a:off x="1212754" y="4683119"/>
            <a:ext cx="6718489" cy="1720192"/>
          </a:xfrm>
        </p:spPr>
      </p:pic>
      <p:sp>
        <p:nvSpPr>
          <p:cNvPr id="8" name="CuadroTexto 7">
            <a:extLst>
              <a:ext uri="{FF2B5EF4-FFF2-40B4-BE49-F238E27FC236}">
                <a16:creationId xmlns:a16="http://schemas.microsoft.com/office/drawing/2014/main" id="{D3D9DA82-1288-466F-B033-B58922C60869}"/>
              </a:ext>
            </a:extLst>
          </p:cNvPr>
          <p:cNvSpPr txBox="1"/>
          <p:nvPr/>
        </p:nvSpPr>
        <p:spPr>
          <a:xfrm>
            <a:off x="586171" y="4168823"/>
            <a:ext cx="2378921" cy="424732"/>
          </a:xfrm>
          <a:prstGeom prst="rect">
            <a:avLst/>
          </a:prstGeom>
          <a:noFill/>
        </p:spPr>
        <p:txBody>
          <a:bodyPr wrap="none" rtlCol="0">
            <a:spAutoFit/>
          </a:bodyPr>
          <a:lstStyle/>
          <a:p>
            <a:pPr algn="ctr" defTabSz="914400">
              <a:lnSpc>
                <a:spcPct val="90000"/>
              </a:lnSpc>
              <a:spcBef>
                <a:spcPts val="1000"/>
              </a:spcBef>
            </a:pPr>
            <a:r>
              <a:rPr lang="es-ES" sz="2400" b="1" dirty="0"/>
              <a:t>Control de vuelo:</a:t>
            </a:r>
          </a:p>
        </p:txBody>
      </p:sp>
    </p:spTree>
    <p:extLst>
      <p:ext uri="{BB962C8B-B14F-4D97-AF65-F5344CB8AC3E}">
        <p14:creationId xmlns:p14="http://schemas.microsoft.com/office/powerpoint/2010/main" val="505381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4E7E7D-71D1-41D4-A66F-613FBAB0574D}"/>
              </a:ext>
            </a:extLst>
          </p:cNvPr>
          <p:cNvSpPr>
            <a:spLocks noGrp="1"/>
          </p:cNvSpPr>
          <p:nvPr>
            <p:ph type="title"/>
          </p:nvPr>
        </p:nvSpPr>
        <p:spPr>
          <a:xfrm>
            <a:off x="628650" y="365126"/>
            <a:ext cx="7886700" cy="1045658"/>
          </a:xfrm>
        </p:spPr>
        <p:txBody>
          <a:bodyPr/>
          <a:lstStyle/>
          <a:p>
            <a:r>
              <a:rPr lang="es-ES" dirty="0"/>
              <a:t>Resultados</a:t>
            </a:r>
          </a:p>
        </p:txBody>
      </p:sp>
      <p:pic>
        <p:nvPicPr>
          <p:cNvPr id="5" name="Marcador de contenido 4" descr="Captura de pantalla de un celular&#10;&#10;Descripción generada automáticamente">
            <a:extLst>
              <a:ext uri="{FF2B5EF4-FFF2-40B4-BE49-F238E27FC236}">
                <a16:creationId xmlns:a16="http://schemas.microsoft.com/office/drawing/2014/main" id="{E12F8CD8-DBC1-4719-AEE1-BC34572F229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0071" y="1410783"/>
            <a:ext cx="6363858" cy="5082092"/>
          </a:xfrm>
        </p:spPr>
      </p:pic>
      <p:pic>
        <p:nvPicPr>
          <p:cNvPr id="4" name="Imagen 3" descr="Una captura de pantalla de una red social&#10;&#10;Descripción generada automáticamente">
            <a:extLst>
              <a:ext uri="{FF2B5EF4-FFF2-40B4-BE49-F238E27FC236}">
                <a16:creationId xmlns:a16="http://schemas.microsoft.com/office/drawing/2014/main" id="{6D0D9499-F269-4DE5-8A37-BEB42AE223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0070" y="1424225"/>
            <a:ext cx="6369456" cy="5082092"/>
          </a:xfrm>
          <a:prstGeom prst="rect">
            <a:avLst/>
          </a:prstGeom>
        </p:spPr>
      </p:pic>
      <p:pic>
        <p:nvPicPr>
          <p:cNvPr id="6" name="Imagen 5">
            <a:extLst>
              <a:ext uri="{FF2B5EF4-FFF2-40B4-BE49-F238E27FC236}">
                <a16:creationId xmlns:a16="http://schemas.microsoft.com/office/drawing/2014/main" id="{BB95E3BA-D70B-4FC5-8169-37AFF38E632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387272" y="1397341"/>
            <a:ext cx="6369455" cy="5082092"/>
          </a:xfrm>
          <a:prstGeom prst="rect">
            <a:avLst/>
          </a:prstGeom>
        </p:spPr>
      </p:pic>
      <p:pic>
        <p:nvPicPr>
          <p:cNvPr id="7" name="Imagen 6">
            <a:extLst>
              <a:ext uri="{FF2B5EF4-FFF2-40B4-BE49-F238E27FC236}">
                <a16:creationId xmlns:a16="http://schemas.microsoft.com/office/drawing/2014/main" id="{58E83E75-9615-47A0-BF0E-993CEB0B071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384473" y="1397340"/>
            <a:ext cx="6369455" cy="5068650"/>
          </a:xfrm>
          <a:prstGeom prst="rect">
            <a:avLst/>
          </a:prstGeom>
        </p:spPr>
      </p:pic>
      <p:pic>
        <p:nvPicPr>
          <p:cNvPr id="9" name="Imagen 8" descr="Imagen que contiene reloj, foto, diferente, negro&#10;&#10;Descripción generada automáticamente">
            <a:extLst>
              <a:ext uri="{FF2B5EF4-FFF2-40B4-BE49-F238E27FC236}">
                <a16:creationId xmlns:a16="http://schemas.microsoft.com/office/drawing/2014/main" id="{ABB3AF58-C3AE-4531-8296-76A91AA48B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4276" y="4456738"/>
            <a:ext cx="3571875" cy="2281238"/>
          </a:xfrm>
          <a:prstGeom prst="rect">
            <a:avLst/>
          </a:prstGeom>
        </p:spPr>
      </p:pic>
      <p:pic>
        <p:nvPicPr>
          <p:cNvPr id="8" name="Imagen 7">
            <a:extLst>
              <a:ext uri="{FF2B5EF4-FFF2-40B4-BE49-F238E27FC236}">
                <a16:creationId xmlns:a16="http://schemas.microsoft.com/office/drawing/2014/main" id="{2972C986-81A7-4C33-846E-E8F65356A2F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397544" y="1417504"/>
            <a:ext cx="6354502" cy="5068650"/>
          </a:xfrm>
          <a:prstGeom prst="rect">
            <a:avLst/>
          </a:prstGeom>
        </p:spPr>
      </p:pic>
    </p:spTree>
    <p:extLst>
      <p:ext uri="{BB962C8B-B14F-4D97-AF65-F5344CB8AC3E}">
        <p14:creationId xmlns:p14="http://schemas.microsoft.com/office/powerpoint/2010/main" val="723660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B09357-8D40-45FC-B271-8DC5F5955ACF}"/>
              </a:ext>
            </a:extLst>
          </p:cNvPr>
          <p:cNvSpPr>
            <a:spLocks noGrp="1"/>
          </p:cNvSpPr>
          <p:nvPr>
            <p:ph type="title"/>
          </p:nvPr>
        </p:nvSpPr>
        <p:spPr/>
        <p:txBody>
          <a:bodyPr/>
          <a:lstStyle/>
          <a:p>
            <a:r>
              <a:rPr lang="es-ES" dirty="0"/>
              <a:t>Bloque 3</a:t>
            </a:r>
          </a:p>
        </p:txBody>
      </p:sp>
      <p:sp>
        <p:nvSpPr>
          <p:cNvPr id="3" name="Marcador de texto 2">
            <a:extLst>
              <a:ext uri="{FF2B5EF4-FFF2-40B4-BE49-F238E27FC236}">
                <a16:creationId xmlns:a16="http://schemas.microsoft.com/office/drawing/2014/main" id="{5DEC3B64-3623-4D99-83BE-54DA79C2E6F5}"/>
              </a:ext>
            </a:extLst>
          </p:cNvPr>
          <p:cNvSpPr>
            <a:spLocks noGrp="1"/>
          </p:cNvSpPr>
          <p:nvPr>
            <p:ph type="body" idx="1"/>
          </p:nvPr>
        </p:nvSpPr>
        <p:spPr/>
        <p:txBody>
          <a:bodyPr/>
          <a:lstStyle/>
          <a:p>
            <a:r>
              <a:rPr lang="es-ES" dirty="0"/>
              <a:t>Validación y Conclusiones</a:t>
            </a:r>
          </a:p>
        </p:txBody>
      </p:sp>
    </p:spTree>
    <p:extLst>
      <p:ext uri="{BB962C8B-B14F-4D97-AF65-F5344CB8AC3E}">
        <p14:creationId xmlns:p14="http://schemas.microsoft.com/office/powerpoint/2010/main" val="559924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B5B9F2-B84B-4ED8-812E-99738F316FFE}"/>
              </a:ext>
            </a:extLst>
          </p:cNvPr>
          <p:cNvSpPr>
            <a:spLocks noGrp="1"/>
          </p:cNvSpPr>
          <p:nvPr>
            <p:ph type="title"/>
          </p:nvPr>
        </p:nvSpPr>
        <p:spPr/>
        <p:txBody>
          <a:bodyPr/>
          <a:lstStyle/>
          <a:p>
            <a:r>
              <a:rPr lang="es-ES" dirty="0"/>
              <a:t>Validación experimental</a:t>
            </a:r>
          </a:p>
        </p:txBody>
      </p:sp>
      <p:sp>
        <p:nvSpPr>
          <p:cNvPr id="3" name="Marcador de contenido 2">
            <a:extLst>
              <a:ext uri="{FF2B5EF4-FFF2-40B4-BE49-F238E27FC236}">
                <a16:creationId xmlns:a16="http://schemas.microsoft.com/office/drawing/2014/main" id="{4E31FC71-D578-4CEC-B896-E1FD52769972}"/>
              </a:ext>
            </a:extLst>
          </p:cNvPr>
          <p:cNvSpPr>
            <a:spLocks noGrp="1"/>
          </p:cNvSpPr>
          <p:nvPr>
            <p:ph idx="1"/>
          </p:nvPr>
        </p:nvSpPr>
        <p:spPr/>
        <p:txBody>
          <a:bodyPr/>
          <a:lstStyle/>
          <a:p>
            <a:r>
              <a:rPr lang="es-ES" dirty="0"/>
              <a:t>Pruebas en simulador: polilínea y por patrón</a:t>
            </a:r>
          </a:p>
          <a:p>
            <a:r>
              <a:rPr lang="es-ES" dirty="0"/>
              <a:t>Pruebas en real: polilínea y por patrón</a:t>
            </a:r>
          </a:p>
        </p:txBody>
      </p:sp>
      <p:pic>
        <p:nvPicPr>
          <p:cNvPr id="4" name="Imagen 3" descr="Imagen que contiene pasto, laptop, exterior, persona&#10;&#10;Descripción generada automáticamente">
            <a:extLst>
              <a:ext uri="{FF2B5EF4-FFF2-40B4-BE49-F238E27FC236}">
                <a16:creationId xmlns:a16="http://schemas.microsoft.com/office/drawing/2014/main" id="{FB8ED9A8-3A56-45AB-B95A-69E1B35DFE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3088065"/>
            <a:ext cx="6092328" cy="2879577"/>
          </a:xfrm>
          <a:prstGeom prst="rect">
            <a:avLst/>
          </a:prstGeom>
        </p:spPr>
      </p:pic>
    </p:spTree>
    <p:extLst>
      <p:ext uri="{BB962C8B-B14F-4D97-AF65-F5344CB8AC3E}">
        <p14:creationId xmlns:p14="http://schemas.microsoft.com/office/powerpoint/2010/main" val="3100983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2AE72E4A-7A2D-4FD0-B688-D7F989559A7C}"/>
              </a:ext>
            </a:extLst>
          </p:cNvPr>
          <p:cNvSpPr>
            <a:spLocks noGrp="1"/>
          </p:cNvSpPr>
          <p:nvPr>
            <p:ph type="title"/>
          </p:nvPr>
        </p:nvSpPr>
        <p:spPr>
          <a:xfrm>
            <a:off x="1808018" y="136523"/>
            <a:ext cx="6567055" cy="1325563"/>
          </a:xfrm>
        </p:spPr>
        <p:txBody>
          <a:bodyPr/>
          <a:lstStyle/>
          <a:p>
            <a:r>
              <a:rPr lang="es-ES" dirty="0"/>
              <a:t>Vuelo simulado con misiones por patrón</a:t>
            </a:r>
          </a:p>
        </p:txBody>
      </p:sp>
      <p:pic>
        <p:nvPicPr>
          <p:cNvPr id="6" name="Elementos multimedia en línea 5" title="UAVCommander 2.5 - Simulation: Pattern Mission">
            <a:hlinkClick r:id="" action="ppaction://media"/>
            <a:extLst>
              <a:ext uri="{FF2B5EF4-FFF2-40B4-BE49-F238E27FC236}">
                <a16:creationId xmlns:a16="http://schemas.microsoft.com/office/drawing/2014/main" id="{73FD8406-F722-431C-97F4-FB038F8E01CA}"/>
              </a:ext>
            </a:extLst>
          </p:cNvPr>
          <p:cNvPicPr>
            <a:picLocks noGrp="1" noRot="1" noChangeAspect="1"/>
          </p:cNvPicPr>
          <p:nvPr>
            <p:ph idx="1"/>
            <a:videoFile r:link="rId1"/>
          </p:nvPr>
        </p:nvPicPr>
        <p:blipFill>
          <a:blip r:embed="rId3"/>
          <a:stretch>
            <a:fillRect/>
          </a:stretch>
        </p:blipFill>
        <p:spPr>
          <a:xfrm>
            <a:off x="407064" y="1565996"/>
            <a:ext cx="8351733" cy="4699722"/>
          </a:xfrm>
          <a:prstGeom prst="rect">
            <a:avLst/>
          </a:prstGeom>
        </p:spPr>
      </p:pic>
    </p:spTree>
    <p:extLst>
      <p:ext uri="{BB962C8B-B14F-4D97-AF65-F5344CB8AC3E}">
        <p14:creationId xmlns:p14="http://schemas.microsoft.com/office/powerpoint/2010/main" val="126418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2B2746-0A4D-4A17-8071-656DA74B60AB}"/>
              </a:ext>
            </a:extLst>
          </p:cNvPr>
          <p:cNvSpPr>
            <a:spLocks noGrp="1"/>
          </p:cNvSpPr>
          <p:nvPr>
            <p:ph type="title"/>
          </p:nvPr>
        </p:nvSpPr>
        <p:spPr>
          <a:xfrm>
            <a:off x="1918756" y="133771"/>
            <a:ext cx="5368169" cy="1325563"/>
          </a:xfrm>
        </p:spPr>
        <p:txBody>
          <a:bodyPr/>
          <a:lstStyle/>
          <a:p>
            <a:r>
              <a:rPr lang="es-ES" dirty="0"/>
              <a:t>Vuelo real con </a:t>
            </a:r>
            <a:r>
              <a:rPr lang="es-ES"/>
              <a:t>misiones polilínea</a:t>
            </a:r>
            <a:endParaRPr lang="es-ES" dirty="0"/>
          </a:p>
        </p:txBody>
      </p:sp>
      <p:pic>
        <p:nvPicPr>
          <p:cNvPr id="4" name="Elementos multimedia en línea 3" title="UAVCommander 2.5 - Flight Tests: Waypoint Mission">
            <a:hlinkClick r:id="" action="ppaction://media"/>
            <a:extLst>
              <a:ext uri="{FF2B5EF4-FFF2-40B4-BE49-F238E27FC236}">
                <a16:creationId xmlns:a16="http://schemas.microsoft.com/office/drawing/2014/main" id="{51ECDF1A-7776-49A4-A682-A0556EDA750D}"/>
              </a:ext>
            </a:extLst>
          </p:cNvPr>
          <p:cNvPicPr>
            <a:picLocks noGrp="1" noRot="1" noChangeAspect="1"/>
          </p:cNvPicPr>
          <p:nvPr>
            <p:ph idx="1"/>
            <a:videoFile r:link="rId1"/>
          </p:nvPr>
        </p:nvPicPr>
        <p:blipFill>
          <a:blip r:embed="rId4"/>
          <a:stretch>
            <a:fillRect/>
          </a:stretch>
        </p:blipFill>
        <p:spPr>
          <a:xfrm>
            <a:off x="466687" y="1690688"/>
            <a:ext cx="8272308" cy="4655028"/>
          </a:xfrm>
          <a:prstGeom prst="rect">
            <a:avLst/>
          </a:prstGeom>
        </p:spPr>
      </p:pic>
    </p:spTree>
    <p:extLst>
      <p:ext uri="{BB962C8B-B14F-4D97-AF65-F5344CB8AC3E}">
        <p14:creationId xmlns:p14="http://schemas.microsoft.com/office/powerpoint/2010/main" val="142632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3C6816-85D3-4CF9-90FC-1DBD58EF4DCB}"/>
              </a:ext>
            </a:extLst>
          </p:cNvPr>
          <p:cNvSpPr>
            <a:spLocks noGrp="1"/>
          </p:cNvSpPr>
          <p:nvPr>
            <p:ph type="title"/>
          </p:nvPr>
        </p:nvSpPr>
        <p:spPr/>
        <p:txBody>
          <a:bodyPr/>
          <a:lstStyle/>
          <a:p>
            <a:r>
              <a:rPr lang="es-ES" dirty="0"/>
              <a:t>Conclusiones</a:t>
            </a:r>
          </a:p>
        </p:txBody>
      </p:sp>
      <p:sp>
        <p:nvSpPr>
          <p:cNvPr id="4" name="Marcador de contenido 3">
            <a:extLst>
              <a:ext uri="{FF2B5EF4-FFF2-40B4-BE49-F238E27FC236}">
                <a16:creationId xmlns:a16="http://schemas.microsoft.com/office/drawing/2014/main" id="{AF232F72-5564-42A8-B5E2-A9CF774CB941}"/>
              </a:ext>
            </a:extLst>
          </p:cNvPr>
          <p:cNvSpPr>
            <a:spLocks noGrp="1"/>
          </p:cNvSpPr>
          <p:nvPr>
            <p:ph idx="1"/>
          </p:nvPr>
        </p:nvSpPr>
        <p:spPr/>
        <p:txBody>
          <a:bodyPr>
            <a:normAutofit/>
          </a:bodyPr>
          <a:lstStyle/>
          <a:p>
            <a:pPr>
              <a:buClr>
                <a:schemeClr val="accent2"/>
              </a:buClr>
              <a:buFont typeface="Wingdings" panose="05000000000000000000" pitchFamily="2" charset="2"/>
              <a:buChar char="Ø"/>
            </a:pPr>
            <a:r>
              <a:rPr lang="es-ES" dirty="0"/>
              <a:t>Aplicación funcional. Pruebas en simulador y en real.</a:t>
            </a:r>
          </a:p>
          <a:p>
            <a:pPr>
              <a:buClr>
                <a:schemeClr val="accent1"/>
              </a:buClr>
              <a:buFont typeface="Wingdings" panose="05000000000000000000" pitchFamily="2" charset="2"/>
              <a:buChar char="Ø"/>
            </a:pPr>
            <a:r>
              <a:rPr lang="es-ES" dirty="0"/>
              <a:t>Requisitos funcionales cumplidos.</a:t>
            </a:r>
          </a:p>
          <a:p>
            <a:pPr lvl="1">
              <a:buClr>
                <a:schemeClr val="accent1"/>
              </a:buClr>
              <a:buFont typeface="Wingdings" panose="05000000000000000000" pitchFamily="2" charset="2"/>
              <a:buChar char="Ø"/>
            </a:pPr>
            <a:r>
              <a:rPr lang="es-ES" dirty="0"/>
              <a:t>Caracterización de la aeronave y carga de pago.</a:t>
            </a:r>
          </a:p>
          <a:p>
            <a:pPr lvl="1">
              <a:buClr>
                <a:schemeClr val="accent1"/>
              </a:buClr>
              <a:buFont typeface="Wingdings" panose="05000000000000000000" pitchFamily="2" charset="2"/>
              <a:buChar char="Ø"/>
            </a:pPr>
            <a:r>
              <a:rPr lang="es-ES" dirty="0"/>
              <a:t>Creador de misiones automáticas: polilínea y por patrón.</a:t>
            </a:r>
          </a:p>
          <a:p>
            <a:pPr lvl="1">
              <a:buClr>
                <a:schemeClr val="accent1"/>
              </a:buClr>
              <a:buFont typeface="Wingdings" panose="05000000000000000000" pitchFamily="2" charset="2"/>
              <a:buChar char="Ø"/>
            </a:pPr>
            <a:r>
              <a:rPr lang="es-ES" dirty="0"/>
              <a:t>Comprobaciones de seguridad </a:t>
            </a:r>
            <a:r>
              <a:rPr lang="es-ES" dirty="0" err="1"/>
              <a:t>pre-vuelo</a:t>
            </a:r>
            <a:r>
              <a:rPr lang="es-ES" dirty="0"/>
              <a:t>.</a:t>
            </a:r>
          </a:p>
          <a:p>
            <a:pPr lvl="1">
              <a:buClr>
                <a:schemeClr val="accent1"/>
              </a:buClr>
              <a:buFont typeface="Wingdings" panose="05000000000000000000" pitchFamily="2" charset="2"/>
              <a:buChar char="Ø"/>
            </a:pPr>
            <a:r>
              <a:rPr lang="es-ES" dirty="0"/>
              <a:t>Seguimiento de vuelo.</a:t>
            </a:r>
          </a:p>
          <a:p>
            <a:pPr lvl="1">
              <a:buClr>
                <a:schemeClr val="accent1"/>
              </a:buClr>
              <a:buFont typeface="Wingdings" panose="05000000000000000000" pitchFamily="2" charset="2"/>
              <a:buChar char="Ø"/>
            </a:pPr>
            <a:r>
              <a:rPr lang="es-ES" dirty="0"/>
              <a:t>Análisis de datos </a:t>
            </a:r>
            <a:r>
              <a:rPr lang="es-ES" dirty="0" err="1"/>
              <a:t>post-vuelo</a:t>
            </a:r>
            <a:r>
              <a:rPr lang="es-ES" dirty="0"/>
              <a:t>.</a:t>
            </a:r>
          </a:p>
          <a:p>
            <a:pPr>
              <a:buClr>
                <a:schemeClr val="accent5"/>
              </a:buClr>
              <a:buFont typeface="Wingdings" panose="05000000000000000000" pitchFamily="2" charset="2"/>
              <a:buChar char="Ø"/>
            </a:pPr>
            <a:r>
              <a:rPr lang="es-ES" dirty="0"/>
              <a:t>Simple: fácil de usar y reducción de errores humanos.</a:t>
            </a:r>
          </a:p>
        </p:txBody>
      </p:sp>
    </p:spTree>
    <p:extLst>
      <p:ext uri="{BB962C8B-B14F-4D97-AF65-F5344CB8AC3E}">
        <p14:creationId xmlns:p14="http://schemas.microsoft.com/office/powerpoint/2010/main" val="404625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1ED9BC-B13B-4DCA-AC59-0321FC72F02A}"/>
              </a:ext>
            </a:extLst>
          </p:cNvPr>
          <p:cNvSpPr>
            <a:spLocks noGrp="1"/>
          </p:cNvSpPr>
          <p:nvPr>
            <p:ph type="title"/>
          </p:nvPr>
        </p:nvSpPr>
        <p:spPr/>
        <p:txBody>
          <a:bodyPr/>
          <a:lstStyle/>
          <a:p>
            <a:r>
              <a:rPr lang="es-ES" dirty="0">
                <a:solidFill>
                  <a:schemeClr val="bg2"/>
                </a:solidFill>
              </a:rPr>
              <a:t>Líneas</a:t>
            </a:r>
            <a:r>
              <a:rPr lang="es-ES" dirty="0"/>
              <a:t> </a:t>
            </a:r>
            <a:br>
              <a:rPr lang="es-ES" dirty="0"/>
            </a:br>
            <a:r>
              <a:rPr lang="es-ES" dirty="0">
                <a:solidFill>
                  <a:schemeClr val="bg2"/>
                </a:solidFill>
              </a:rPr>
              <a:t>Futuras</a:t>
            </a:r>
          </a:p>
        </p:txBody>
      </p:sp>
      <p:graphicFrame>
        <p:nvGraphicFramePr>
          <p:cNvPr id="4" name="Marcador de contenido 3">
            <a:extLst>
              <a:ext uri="{FF2B5EF4-FFF2-40B4-BE49-F238E27FC236}">
                <a16:creationId xmlns:a16="http://schemas.microsoft.com/office/drawing/2014/main" id="{D5FFBB17-1010-4487-B8FA-25F127DEB6E7}"/>
              </a:ext>
            </a:extLst>
          </p:cNvPr>
          <p:cNvGraphicFramePr>
            <a:graphicFrameLocks noGrp="1"/>
          </p:cNvGraphicFramePr>
          <p:nvPr>
            <p:ph idx="1"/>
            <p:extLst>
              <p:ext uri="{D42A27DB-BD31-4B8C-83A1-F6EECF244321}">
                <p14:modId xmlns:p14="http://schemas.microsoft.com/office/powerpoint/2010/main" val="821363837"/>
              </p:ext>
            </p:extLst>
          </p:nvPr>
        </p:nvGraphicFramePr>
        <p:xfrm>
          <a:off x="3800819" y="906137"/>
          <a:ext cx="5023692" cy="50457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94815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413EE6-AE35-4A82-9254-F1A142D79709}"/>
              </a:ext>
            </a:extLst>
          </p:cNvPr>
          <p:cNvSpPr>
            <a:spLocks noGrp="1"/>
          </p:cNvSpPr>
          <p:nvPr>
            <p:ph type="title"/>
          </p:nvPr>
        </p:nvSpPr>
        <p:spPr/>
        <p:txBody>
          <a:bodyPr/>
          <a:lstStyle/>
          <a:p>
            <a:r>
              <a:rPr lang="es-ES" dirty="0"/>
              <a:t>Índice</a:t>
            </a:r>
          </a:p>
        </p:txBody>
      </p:sp>
      <p:sp>
        <p:nvSpPr>
          <p:cNvPr id="3" name="Marcador de contenido 2">
            <a:extLst>
              <a:ext uri="{FF2B5EF4-FFF2-40B4-BE49-F238E27FC236}">
                <a16:creationId xmlns:a16="http://schemas.microsoft.com/office/drawing/2014/main" id="{A4A6047D-284E-41B2-BD60-916DD173BB71}"/>
              </a:ext>
            </a:extLst>
          </p:cNvPr>
          <p:cNvSpPr>
            <a:spLocks noGrp="1"/>
          </p:cNvSpPr>
          <p:nvPr>
            <p:ph idx="1"/>
          </p:nvPr>
        </p:nvSpPr>
        <p:spPr/>
        <p:txBody>
          <a:bodyPr/>
          <a:lstStyle/>
          <a:p>
            <a:pPr>
              <a:buClr>
                <a:schemeClr val="accent2"/>
              </a:buClr>
              <a:buFont typeface="Wingdings" panose="05000000000000000000" pitchFamily="2" charset="2"/>
              <a:buChar char="Ø"/>
            </a:pPr>
            <a:r>
              <a:rPr lang="es-ES" dirty="0"/>
              <a:t>Introducción</a:t>
            </a:r>
          </a:p>
          <a:p>
            <a:pPr>
              <a:buClr>
                <a:schemeClr val="accent2"/>
              </a:buClr>
              <a:buFont typeface="Wingdings" panose="05000000000000000000" pitchFamily="2" charset="2"/>
              <a:buChar char="Ø"/>
            </a:pPr>
            <a:r>
              <a:rPr lang="es-ES" dirty="0"/>
              <a:t>Infraestructura</a:t>
            </a:r>
          </a:p>
          <a:p>
            <a:pPr>
              <a:buClr>
                <a:schemeClr val="accent1"/>
              </a:buClr>
              <a:buFont typeface="Wingdings" panose="05000000000000000000" pitchFamily="2" charset="2"/>
              <a:buChar char="Ø"/>
            </a:pPr>
            <a:r>
              <a:rPr lang="es-ES" dirty="0"/>
              <a:t>Diseño &amp; Implementación</a:t>
            </a:r>
          </a:p>
          <a:p>
            <a:pPr>
              <a:buClr>
                <a:schemeClr val="accent1"/>
              </a:buClr>
              <a:buFont typeface="Wingdings" panose="05000000000000000000" pitchFamily="2" charset="2"/>
              <a:buChar char="Ø"/>
            </a:pPr>
            <a:r>
              <a:rPr lang="es-ES" dirty="0"/>
              <a:t>Resultados</a:t>
            </a:r>
          </a:p>
          <a:p>
            <a:pPr>
              <a:buClr>
                <a:schemeClr val="accent5"/>
              </a:buClr>
              <a:buFont typeface="Wingdings" panose="05000000000000000000" pitchFamily="2" charset="2"/>
              <a:buChar char="Ø"/>
            </a:pPr>
            <a:r>
              <a:rPr lang="es-ES" dirty="0"/>
              <a:t>Validación Experimental</a:t>
            </a:r>
          </a:p>
          <a:p>
            <a:pPr>
              <a:buClr>
                <a:schemeClr val="accent5"/>
              </a:buClr>
              <a:buFont typeface="Wingdings" panose="05000000000000000000" pitchFamily="2" charset="2"/>
              <a:buChar char="Ø"/>
            </a:pPr>
            <a:r>
              <a:rPr lang="es-ES" dirty="0"/>
              <a:t>Conclusiones &amp; Líneas Futuras</a:t>
            </a:r>
          </a:p>
          <a:p>
            <a:endParaRPr lang="es-ES" dirty="0"/>
          </a:p>
        </p:txBody>
      </p:sp>
    </p:spTree>
    <p:extLst>
      <p:ext uri="{BB962C8B-B14F-4D97-AF65-F5344CB8AC3E}">
        <p14:creationId xmlns:p14="http://schemas.microsoft.com/office/powerpoint/2010/main" val="38430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F8DCDD-7C8C-4499-8C87-0EDC12B4E3AE}"/>
              </a:ext>
            </a:extLst>
          </p:cNvPr>
          <p:cNvSpPr>
            <a:spLocks noGrp="1"/>
          </p:cNvSpPr>
          <p:nvPr>
            <p:ph type="ctrTitle"/>
          </p:nvPr>
        </p:nvSpPr>
        <p:spPr>
          <a:xfrm>
            <a:off x="1143000" y="999386"/>
            <a:ext cx="6858000" cy="2058159"/>
          </a:xfrm>
        </p:spPr>
        <p:txBody>
          <a:bodyPr>
            <a:noAutofit/>
          </a:bodyPr>
          <a:lstStyle/>
          <a:p>
            <a:r>
              <a:rPr lang="es-ES" sz="3200" dirty="0"/>
              <a:t>UAVCOMMANDER, ESTACIÓN TERRESTRE PARA OPERACIÓN AUTOMÁTICA DE UAVS</a:t>
            </a:r>
          </a:p>
        </p:txBody>
      </p:sp>
      <p:pic>
        <p:nvPicPr>
          <p:cNvPr id="5" name="Imagen 4" descr="Imagen que contiene cuchillo, tabla&#10;&#10;Descripción generada automáticamente">
            <a:extLst>
              <a:ext uri="{FF2B5EF4-FFF2-40B4-BE49-F238E27FC236}">
                <a16:creationId xmlns:a16="http://schemas.microsoft.com/office/drawing/2014/main" id="{D0D70021-6A4B-4D07-A5A3-A1C1BBAFDA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000375" cy="1524000"/>
          </a:xfrm>
          <a:prstGeom prst="rect">
            <a:avLst/>
          </a:prstGeom>
        </p:spPr>
      </p:pic>
      <p:sp>
        <p:nvSpPr>
          <p:cNvPr id="6" name="CuadroTexto 5">
            <a:extLst>
              <a:ext uri="{FF2B5EF4-FFF2-40B4-BE49-F238E27FC236}">
                <a16:creationId xmlns:a16="http://schemas.microsoft.com/office/drawing/2014/main" id="{01E5DFAF-15CF-4DE1-8696-B7891DBF2B6D}"/>
              </a:ext>
            </a:extLst>
          </p:cNvPr>
          <p:cNvSpPr txBox="1"/>
          <p:nvPr/>
        </p:nvSpPr>
        <p:spPr>
          <a:xfrm>
            <a:off x="1143000" y="4751594"/>
            <a:ext cx="3567165" cy="954107"/>
          </a:xfrm>
          <a:prstGeom prst="rect">
            <a:avLst/>
          </a:prstGeom>
          <a:noFill/>
        </p:spPr>
        <p:txBody>
          <a:bodyPr wrap="square" rtlCol="0">
            <a:spAutoFit/>
          </a:bodyPr>
          <a:lstStyle/>
          <a:p>
            <a:r>
              <a:rPr lang="es-ES" sz="1400" dirty="0"/>
              <a:t>Autor: </a:t>
            </a:r>
            <a:r>
              <a:rPr lang="es-ES" sz="1400" i="1" dirty="0"/>
              <a:t>Pedro Arias Pérez</a:t>
            </a:r>
          </a:p>
          <a:p>
            <a:endParaRPr lang="es-ES" sz="1400" dirty="0"/>
          </a:p>
          <a:p>
            <a:r>
              <a:rPr lang="es-ES" sz="1400" dirty="0"/>
              <a:t>Tutor: José María Cañas Plaza</a:t>
            </a:r>
            <a:endParaRPr lang="es-ES" sz="1400" i="1" dirty="0"/>
          </a:p>
          <a:p>
            <a:r>
              <a:rPr lang="es-ES" sz="1400" dirty="0"/>
              <a:t>Cotutor: Diego Martín Martín</a:t>
            </a:r>
            <a:endParaRPr lang="es-ES" sz="1400" i="1" dirty="0"/>
          </a:p>
        </p:txBody>
      </p:sp>
      <p:sp>
        <p:nvSpPr>
          <p:cNvPr id="7" name="CuadroTexto 6">
            <a:extLst>
              <a:ext uri="{FF2B5EF4-FFF2-40B4-BE49-F238E27FC236}">
                <a16:creationId xmlns:a16="http://schemas.microsoft.com/office/drawing/2014/main" id="{362EF32E-8F97-4E07-9B07-29F914CA7903}"/>
              </a:ext>
            </a:extLst>
          </p:cNvPr>
          <p:cNvSpPr txBox="1"/>
          <p:nvPr/>
        </p:nvSpPr>
        <p:spPr>
          <a:xfrm>
            <a:off x="1102141" y="3462057"/>
            <a:ext cx="7216047" cy="769441"/>
          </a:xfrm>
          <a:prstGeom prst="rect">
            <a:avLst/>
          </a:prstGeom>
          <a:noFill/>
        </p:spPr>
        <p:txBody>
          <a:bodyPr wrap="square" rtlCol="0">
            <a:spAutoFit/>
          </a:bodyPr>
          <a:lstStyle/>
          <a:p>
            <a:r>
              <a:rPr lang="es-ES" sz="4400" dirty="0"/>
              <a:t>¡GRACIAS POR SU ATENCIÓN!</a:t>
            </a:r>
          </a:p>
        </p:txBody>
      </p:sp>
    </p:spTree>
    <p:extLst>
      <p:ext uri="{BB962C8B-B14F-4D97-AF65-F5344CB8AC3E}">
        <p14:creationId xmlns:p14="http://schemas.microsoft.com/office/powerpoint/2010/main" val="1571526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EE9063-4E0F-4700-9997-580BD7F4375E}"/>
              </a:ext>
            </a:extLst>
          </p:cNvPr>
          <p:cNvSpPr>
            <a:spLocks noGrp="1"/>
          </p:cNvSpPr>
          <p:nvPr>
            <p:ph type="title"/>
          </p:nvPr>
        </p:nvSpPr>
        <p:spPr/>
        <p:txBody>
          <a:bodyPr/>
          <a:lstStyle/>
          <a:p>
            <a:r>
              <a:rPr lang="es-ES" dirty="0"/>
              <a:t>Bloque 1</a:t>
            </a:r>
          </a:p>
        </p:txBody>
      </p:sp>
      <p:sp>
        <p:nvSpPr>
          <p:cNvPr id="3" name="Marcador de texto 2">
            <a:extLst>
              <a:ext uri="{FF2B5EF4-FFF2-40B4-BE49-F238E27FC236}">
                <a16:creationId xmlns:a16="http://schemas.microsoft.com/office/drawing/2014/main" id="{A407D593-3728-46DE-BA6F-F29AB56563E3}"/>
              </a:ext>
            </a:extLst>
          </p:cNvPr>
          <p:cNvSpPr>
            <a:spLocks noGrp="1"/>
          </p:cNvSpPr>
          <p:nvPr>
            <p:ph type="body" idx="1"/>
          </p:nvPr>
        </p:nvSpPr>
        <p:spPr/>
        <p:txBody>
          <a:bodyPr/>
          <a:lstStyle/>
          <a:p>
            <a:r>
              <a:rPr lang="es-ES" dirty="0"/>
              <a:t>Introducción al problema e infraestructura utilizada</a:t>
            </a:r>
          </a:p>
        </p:txBody>
      </p:sp>
    </p:spTree>
    <p:extLst>
      <p:ext uri="{BB962C8B-B14F-4D97-AF65-F5344CB8AC3E}">
        <p14:creationId xmlns:p14="http://schemas.microsoft.com/office/powerpoint/2010/main" val="3019954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25210A-E8DC-42EB-9FF0-522BED96C80A}"/>
              </a:ext>
            </a:extLst>
          </p:cNvPr>
          <p:cNvSpPr>
            <a:spLocks noGrp="1"/>
          </p:cNvSpPr>
          <p:nvPr>
            <p:ph type="title"/>
          </p:nvPr>
        </p:nvSpPr>
        <p:spPr>
          <a:xfrm>
            <a:off x="630238" y="457200"/>
            <a:ext cx="3258474" cy="867913"/>
          </a:xfrm>
        </p:spPr>
        <p:txBody>
          <a:bodyPr>
            <a:normAutofit/>
          </a:bodyPr>
          <a:lstStyle/>
          <a:p>
            <a:r>
              <a:rPr lang="es-ES" sz="4400" dirty="0"/>
              <a:t>Introducción</a:t>
            </a:r>
          </a:p>
        </p:txBody>
      </p:sp>
      <p:sp>
        <p:nvSpPr>
          <p:cNvPr id="4" name="Marcador de texto 3">
            <a:extLst>
              <a:ext uri="{FF2B5EF4-FFF2-40B4-BE49-F238E27FC236}">
                <a16:creationId xmlns:a16="http://schemas.microsoft.com/office/drawing/2014/main" id="{238067FA-7120-4B7D-B236-CDDCE65589B3}"/>
              </a:ext>
            </a:extLst>
          </p:cNvPr>
          <p:cNvSpPr>
            <a:spLocks noGrp="1"/>
          </p:cNvSpPr>
          <p:nvPr>
            <p:ph type="body" sz="half" idx="2"/>
          </p:nvPr>
        </p:nvSpPr>
        <p:spPr>
          <a:xfrm>
            <a:off x="630238" y="2057400"/>
            <a:ext cx="5077226" cy="1512065"/>
          </a:xfrm>
        </p:spPr>
        <p:txBody>
          <a:bodyPr>
            <a:normAutofit/>
          </a:bodyPr>
          <a:lstStyle/>
          <a:p>
            <a:pPr marL="457200" indent="-457200">
              <a:buFont typeface="Arial" panose="020B0604020202020204" pitchFamily="34" charset="0"/>
              <a:buChar char="•"/>
            </a:pPr>
            <a:r>
              <a:rPr lang="es-ES" sz="2800" dirty="0"/>
              <a:t>Contexto y problema</a:t>
            </a:r>
          </a:p>
          <a:p>
            <a:pPr marL="457200" indent="-457200">
              <a:buFont typeface="Arial" panose="020B0604020202020204" pitchFamily="34" charset="0"/>
              <a:buChar char="•"/>
            </a:pPr>
            <a:r>
              <a:rPr lang="es-ES" sz="2800" dirty="0"/>
              <a:t>Objetivos</a:t>
            </a:r>
          </a:p>
        </p:txBody>
      </p:sp>
      <p:graphicFrame>
        <p:nvGraphicFramePr>
          <p:cNvPr id="3" name="Marcador de contenido 2">
            <a:extLst>
              <a:ext uri="{FF2B5EF4-FFF2-40B4-BE49-F238E27FC236}">
                <a16:creationId xmlns:a16="http://schemas.microsoft.com/office/drawing/2014/main" id="{7D8517B4-B7CC-4513-A26E-2C4265ADCB60}"/>
              </a:ext>
            </a:extLst>
          </p:cNvPr>
          <p:cNvGraphicFramePr>
            <a:graphicFrameLocks noGrp="1"/>
          </p:cNvGraphicFramePr>
          <p:nvPr>
            <p:ph idx="1"/>
            <p:extLst>
              <p:ext uri="{D42A27DB-BD31-4B8C-83A1-F6EECF244321}">
                <p14:modId xmlns:p14="http://schemas.microsoft.com/office/powerpoint/2010/main" val="3747023112"/>
              </p:ext>
            </p:extLst>
          </p:nvPr>
        </p:nvGraphicFramePr>
        <p:xfrm>
          <a:off x="4572000" y="1325113"/>
          <a:ext cx="4154258" cy="44887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Imagen 5" descr="Imagen que contiene naturaleza, montaña&#10;&#10;Descripción generada automáticamente">
            <a:extLst>
              <a:ext uri="{FF2B5EF4-FFF2-40B4-BE49-F238E27FC236}">
                <a16:creationId xmlns:a16="http://schemas.microsoft.com/office/drawing/2014/main" id="{B2A18DB6-68F0-48EF-A55B-0268925D419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1644" y="4028959"/>
            <a:ext cx="3888712" cy="1784858"/>
          </a:xfrm>
          <a:prstGeom prst="rect">
            <a:avLst/>
          </a:prstGeom>
        </p:spPr>
      </p:pic>
      <p:pic>
        <p:nvPicPr>
          <p:cNvPr id="9" name="Imagen 8">
            <a:extLst>
              <a:ext uri="{FF2B5EF4-FFF2-40B4-BE49-F238E27FC236}">
                <a16:creationId xmlns:a16="http://schemas.microsoft.com/office/drawing/2014/main" id="{D9D5F0F5-54A2-454D-9630-3425BF51F03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51105" y="377789"/>
            <a:ext cx="1184150" cy="512065"/>
          </a:xfrm>
          <a:prstGeom prst="rect">
            <a:avLst/>
          </a:prstGeom>
        </p:spPr>
      </p:pic>
      <p:pic>
        <p:nvPicPr>
          <p:cNvPr id="11" name="Imagen 10" descr="Imagen que contiene dibujo&#10;&#10;Descripción generada automáticamente">
            <a:extLst>
              <a:ext uri="{FF2B5EF4-FFF2-40B4-BE49-F238E27FC236}">
                <a16:creationId xmlns:a16="http://schemas.microsoft.com/office/drawing/2014/main" id="{78C5D577-B05F-4BF1-84C3-1FA6CAF6365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66321" y="290204"/>
            <a:ext cx="2247441" cy="687234"/>
          </a:xfrm>
          <a:prstGeom prst="rect">
            <a:avLst/>
          </a:prstGeom>
        </p:spPr>
      </p:pic>
    </p:spTree>
    <p:extLst>
      <p:ext uri="{BB962C8B-B14F-4D97-AF65-F5344CB8AC3E}">
        <p14:creationId xmlns:p14="http://schemas.microsoft.com/office/powerpoint/2010/main" val="1659704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8AC9DE-A6AF-4B72-8043-CF730A4F831D}"/>
              </a:ext>
            </a:extLst>
          </p:cNvPr>
          <p:cNvSpPr>
            <a:spLocks noGrp="1"/>
          </p:cNvSpPr>
          <p:nvPr>
            <p:ph type="title"/>
          </p:nvPr>
        </p:nvSpPr>
        <p:spPr/>
        <p:txBody>
          <a:bodyPr/>
          <a:lstStyle/>
          <a:p>
            <a:pPr algn="ctr"/>
            <a:r>
              <a:rPr lang="es-ES" dirty="0"/>
              <a:t>Infraestructura</a:t>
            </a:r>
          </a:p>
        </p:txBody>
      </p:sp>
      <p:sp>
        <p:nvSpPr>
          <p:cNvPr id="5" name="Marcador de texto 4">
            <a:extLst>
              <a:ext uri="{FF2B5EF4-FFF2-40B4-BE49-F238E27FC236}">
                <a16:creationId xmlns:a16="http://schemas.microsoft.com/office/drawing/2014/main" id="{514038BF-012C-4CE4-A40D-F7B8A5E78EED}"/>
              </a:ext>
            </a:extLst>
          </p:cNvPr>
          <p:cNvSpPr>
            <a:spLocks noGrp="1"/>
          </p:cNvSpPr>
          <p:nvPr>
            <p:ph type="body" idx="1"/>
          </p:nvPr>
        </p:nvSpPr>
        <p:spPr>
          <a:xfrm>
            <a:off x="630238" y="1681163"/>
            <a:ext cx="3868737" cy="412042"/>
          </a:xfrm>
        </p:spPr>
        <p:txBody>
          <a:bodyPr>
            <a:normAutofit lnSpcReduction="10000"/>
          </a:bodyPr>
          <a:lstStyle/>
          <a:p>
            <a:pPr algn="ctr"/>
            <a:r>
              <a:rPr lang="es-ES" dirty="0"/>
              <a:t>Lado Tierra</a:t>
            </a:r>
          </a:p>
        </p:txBody>
      </p:sp>
      <p:graphicFrame>
        <p:nvGraphicFramePr>
          <p:cNvPr id="9" name="Marcador de contenido 8">
            <a:extLst>
              <a:ext uri="{FF2B5EF4-FFF2-40B4-BE49-F238E27FC236}">
                <a16:creationId xmlns:a16="http://schemas.microsoft.com/office/drawing/2014/main" id="{6C1E1BE2-EF75-4551-A528-9038CA265325}"/>
              </a:ext>
            </a:extLst>
          </p:cNvPr>
          <p:cNvGraphicFramePr>
            <a:graphicFrameLocks noGrp="1"/>
          </p:cNvGraphicFramePr>
          <p:nvPr>
            <p:ph sz="half" idx="2"/>
            <p:extLst>
              <p:ext uri="{D42A27DB-BD31-4B8C-83A1-F6EECF244321}">
                <p14:modId xmlns:p14="http://schemas.microsoft.com/office/powerpoint/2010/main" val="537030913"/>
              </p:ext>
            </p:extLst>
          </p:nvPr>
        </p:nvGraphicFramePr>
        <p:xfrm>
          <a:off x="121186" y="2093204"/>
          <a:ext cx="4377789" cy="30836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Marcador de texto 6">
            <a:extLst>
              <a:ext uri="{FF2B5EF4-FFF2-40B4-BE49-F238E27FC236}">
                <a16:creationId xmlns:a16="http://schemas.microsoft.com/office/drawing/2014/main" id="{48C21FC6-9CF2-4BFA-A471-F181D3871769}"/>
              </a:ext>
            </a:extLst>
          </p:cNvPr>
          <p:cNvSpPr>
            <a:spLocks noGrp="1"/>
          </p:cNvSpPr>
          <p:nvPr>
            <p:ph type="body" sz="quarter" idx="3"/>
          </p:nvPr>
        </p:nvSpPr>
        <p:spPr>
          <a:xfrm>
            <a:off x="4629150" y="1681163"/>
            <a:ext cx="3887788" cy="412042"/>
          </a:xfrm>
        </p:spPr>
        <p:txBody>
          <a:bodyPr>
            <a:normAutofit lnSpcReduction="10000"/>
          </a:bodyPr>
          <a:lstStyle/>
          <a:p>
            <a:pPr algn="ctr"/>
            <a:r>
              <a:rPr lang="es-ES" dirty="0"/>
              <a:t>Lado Aire</a:t>
            </a:r>
          </a:p>
        </p:txBody>
      </p:sp>
      <p:graphicFrame>
        <p:nvGraphicFramePr>
          <p:cNvPr id="10" name="Marcador de contenido 9">
            <a:extLst>
              <a:ext uri="{FF2B5EF4-FFF2-40B4-BE49-F238E27FC236}">
                <a16:creationId xmlns:a16="http://schemas.microsoft.com/office/drawing/2014/main" id="{18949A57-AB54-48D3-A752-235AA7D3909B}"/>
              </a:ext>
            </a:extLst>
          </p:cNvPr>
          <p:cNvGraphicFramePr>
            <a:graphicFrameLocks noGrp="1"/>
          </p:cNvGraphicFramePr>
          <p:nvPr>
            <p:ph sz="quarter" idx="4"/>
            <p:extLst>
              <p:ext uri="{D42A27DB-BD31-4B8C-83A1-F6EECF244321}">
                <p14:modId xmlns:p14="http://schemas.microsoft.com/office/powerpoint/2010/main" val="4255985448"/>
              </p:ext>
            </p:extLst>
          </p:nvPr>
        </p:nvGraphicFramePr>
        <p:xfrm>
          <a:off x="4629149" y="2093204"/>
          <a:ext cx="4377789" cy="298557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3" name="Imagen 12">
            <a:extLst>
              <a:ext uri="{FF2B5EF4-FFF2-40B4-BE49-F238E27FC236}">
                <a16:creationId xmlns:a16="http://schemas.microsoft.com/office/drawing/2014/main" id="{F4A1683D-B360-429E-BCD3-C015893ED8D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67000" y="5765646"/>
            <a:ext cx="3810000" cy="914400"/>
          </a:xfrm>
          <a:prstGeom prst="rect">
            <a:avLst/>
          </a:prstGeom>
        </p:spPr>
      </p:pic>
      <p:sp>
        <p:nvSpPr>
          <p:cNvPr id="14" name="Marcador de texto 4">
            <a:extLst>
              <a:ext uri="{FF2B5EF4-FFF2-40B4-BE49-F238E27FC236}">
                <a16:creationId xmlns:a16="http://schemas.microsoft.com/office/drawing/2014/main" id="{FA5F7F87-204E-4F35-A0B3-ED4E6FD5E4DB}"/>
              </a:ext>
            </a:extLst>
          </p:cNvPr>
          <p:cNvSpPr txBox="1">
            <a:spLocks/>
          </p:cNvSpPr>
          <p:nvPr/>
        </p:nvSpPr>
        <p:spPr>
          <a:xfrm>
            <a:off x="2534820" y="5311054"/>
            <a:ext cx="4188658" cy="41204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s-ES" dirty="0"/>
              <a:t>Protocolo de Comunicaciones</a:t>
            </a:r>
          </a:p>
        </p:txBody>
      </p:sp>
    </p:spTree>
    <p:extLst>
      <p:ext uri="{BB962C8B-B14F-4D97-AF65-F5344CB8AC3E}">
        <p14:creationId xmlns:p14="http://schemas.microsoft.com/office/powerpoint/2010/main" val="2345929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B18BBD-900C-4BA3-9A01-62C64B33ED96}"/>
              </a:ext>
            </a:extLst>
          </p:cNvPr>
          <p:cNvSpPr>
            <a:spLocks noGrp="1"/>
          </p:cNvSpPr>
          <p:nvPr>
            <p:ph type="title"/>
          </p:nvPr>
        </p:nvSpPr>
        <p:spPr/>
        <p:txBody>
          <a:bodyPr/>
          <a:lstStyle/>
          <a:p>
            <a:r>
              <a:rPr lang="es-ES" dirty="0"/>
              <a:t>Bloque 2</a:t>
            </a:r>
          </a:p>
        </p:txBody>
      </p:sp>
      <p:sp>
        <p:nvSpPr>
          <p:cNvPr id="3" name="Marcador de texto 2">
            <a:extLst>
              <a:ext uri="{FF2B5EF4-FFF2-40B4-BE49-F238E27FC236}">
                <a16:creationId xmlns:a16="http://schemas.microsoft.com/office/drawing/2014/main" id="{46EB0558-923A-4029-83A2-FFBF6CB40D64}"/>
              </a:ext>
            </a:extLst>
          </p:cNvPr>
          <p:cNvSpPr>
            <a:spLocks noGrp="1"/>
          </p:cNvSpPr>
          <p:nvPr>
            <p:ph type="body" idx="1"/>
          </p:nvPr>
        </p:nvSpPr>
        <p:spPr/>
        <p:txBody>
          <a:bodyPr/>
          <a:lstStyle/>
          <a:p>
            <a:r>
              <a:rPr lang="es-ES" dirty="0"/>
              <a:t>Diseño, Implementación y Resultados</a:t>
            </a:r>
          </a:p>
        </p:txBody>
      </p:sp>
    </p:spTree>
    <p:extLst>
      <p:ext uri="{BB962C8B-B14F-4D97-AF65-F5344CB8AC3E}">
        <p14:creationId xmlns:p14="http://schemas.microsoft.com/office/powerpoint/2010/main" val="88116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CEE0A9F-A416-474E-BB98-3D4F26EED38E}"/>
              </a:ext>
            </a:extLst>
          </p:cNvPr>
          <p:cNvSpPr>
            <a:spLocks noGrp="1"/>
          </p:cNvSpPr>
          <p:nvPr>
            <p:ph type="title"/>
          </p:nvPr>
        </p:nvSpPr>
        <p:spPr/>
        <p:txBody>
          <a:bodyPr/>
          <a:lstStyle/>
          <a:p>
            <a:r>
              <a:rPr lang="es-ES" dirty="0"/>
              <a:t>Diseño I</a:t>
            </a:r>
          </a:p>
        </p:txBody>
      </p:sp>
      <p:pic>
        <p:nvPicPr>
          <p:cNvPr id="12" name="Marcador de contenido 11">
            <a:extLst>
              <a:ext uri="{FF2B5EF4-FFF2-40B4-BE49-F238E27FC236}">
                <a16:creationId xmlns:a16="http://schemas.microsoft.com/office/drawing/2014/main" id="{27FB1F71-8E68-4992-9595-9700F7DAE570}"/>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r="39208"/>
          <a:stretch/>
        </p:blipFill>
        <p:spPr>
          <a:xfrm>
            <a:off x="4822378" y="365125"/>
            <a:ext cx="3642956" cy="3243185"/>
          </a:xfrm>
        </p:spPr>
      </p:pic>
      <p:sp>
        <p:nvSpPr>
          <p:cNvPr id="10" name="Marcador de contenido 9">
            <a:extLst>
              <a:ext uri="{FF2B5EF4-FFF2-40B4-BE49-F238E27FC236}">
                <a16:creationId xmlns:a16="http://schemas.microsoft.com/office/drawing/2014/main" id="{BD87E95D-5101-49A7-AC9F-3C142D689B65}"/>
              </a:ext>
            </a:extLst>
          </p:cNvPr>
          <p:cNvSpPr>
            <a:spLocks noGrp="1"/>
          </p:cNvSpPr>
          <p:nvPr>
            <p:ph sz="half" idx="1"/>
          </p:nvPr>
        </p:nvSpPr>
        <p:spPr>
          <a:xfrm>
            <a:off x="628650" y="1825625"/>
            <a:ext cx="2500140" cy="4351338"/>
          </a:xfrm>
        </p:spPr>
        <p:txBody>
          <a:bodyPr/>
          <a:lstStyle/>
          <a:p>
            <a:r>
              <a:rPr lang="es-ES" dirty="0"/>
              <a:t>Arquitectura en capas</a:t>
            </a:r>
          </a:p>
          <a:p>
            <a:r>
              <a:rPr lang="es-ES" dirty="0"/>
              <a:t>Cinco bloques de código</a:t>
            </a:r>
          </a:p>
          <a:p>
            <a:r>
              <a:rPr lang="es-ES" dirty="0"/>
              <a:t>Hilos e interfaces</a:t>
            </a:r>
          </a:p>
          <a:p>
            <a:endParaRPr lang="es-ES" dirty="0"/>
          </a:p>
        </p:txBody>
      </p:sp>
      <p:graphicFrame>
        <p:nvGraphicFramePr>
          <p:cNvPr id="14" name="Diagrama 13">
            <a:extLst>
              <a:ext uri="{FF2B5EF4-FFF2-40B4-BE49-F238E27FC236}">
                <a16:creationId xmlns:a16="http://schemas.microsoft.com/office/drawing/2014/main" id="{AE6999F0-1C71-43D8-92F8-78C3E5D190CE}"/>
              </a:ext>
            </a:extLst>
          </p:cNvPr>
          <p:cNvGraphicFramePr/>
          <p:nvPr>
            <p:extLst>
              <p:ext uri="{D42A27DB-BD31-4B8C-83A1-F6EECF244321}">
                <p14:modId xmlns:p14="http://schemas.microsoft.com/office/powerpoint/2010/main" val="2601263213"/>
              </p:ext>
            </p:extLst>
          </p:nvPr>
        </p:nvGraphicFramePr>
        <p:xfrm>
          <a:off x="4451500" y="3917893"/>
          <a:ext cx="4384713" cy="257498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91257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88FC73-A9BE-42B0-97C6-5F815BDC1D20}"/>
              </a:ext>
            </a:extLst>
          </p:cNvPr>
          <p:cNvSpPr>
            <a:spLocks noGrp="1"/>
          </p:cNvSpPr>
          <p:nvPr>
            <p:ph type="title"/>
          </p:nvPr>
        </p:nvSpPr>
        <p:spPr>
          <a:xfrm>
            <a:off x="694063" y="18256"/>
            <a:ext cx="7501797" cy="921168"/>
          </a:xfrm>
        </p:spPr>
        <p:txBody>
          <a:bodyPr>
            <a:normAutofit/>
          </a:bodyPr>
          <a:lstStyle/>
          <a:p>
            <a:r>
              <a:rPr lang="es-ES" dirty="0"/>
              <a:t>Diseño II</a:t>
            </a:r>
          </a:p>
        </p:txBody>
      </p:sp>
      <p:pic>
        <p:nvPicPr>
          <p:cNvPr id="5" name="Marcador de contenido 4">
            <a:extLst>
              <a:ext uri="{FF2B5EF4-FFF2-40B4-BE49-F238E27FC236}">
                <a16:creationId xmlns:a16="http://schemas.microsoft.com/office/drawing/2014/main" id="{7CD2FE26-E11B-4530-90FE-D215F6C792FA}"/>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517792" y="939424"/>
            <a:ext cx="7854338" cy="5725482"/>
          </a:xfrm>
        </p:spPr>
      </p:pic>
    </p:spTree>
    <p:extLst>
      <p:ext uri="{BB962C8B-B14F-4D97-AF65-F5344CB8AC3E}">
        <p14:creationId xmlns:p14="http://schemas.microsoft.com/office/powerpoint/2010/main" val="2555862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C322EA-4E2D-4D53-9F17-E501DE5356DC}"/>
              </a:ext>
            </a:extLst>
          </p:cNvPr>
          <p:cNvSpPr>
            <a:spLocks noGrp="1"/>
          </p:cNvSpPr>
          <p:nvPr>
            <p:ph type="title"/>
          </p:nvPr>
        </p:nvSpPr>
        <p:spPr/>
        <p:txBody>
          <a:bodyPr/>
          <a:lstStyle/>
          <a:p>
            <a:r>
              <a:rPr lang="es-ES" dirty="0"/>
              <a:t>Implementación I: Interfaz Gráfica de Usuario</a:t>
            </a:r>
          </a:p>
        </p:txBody>
      </p:sp>
      <p:graphicFrame>
        <p:nvGraphicFramePr>
          <p:cNvPr id="6" name="Marcador de contenido 5">
            <a:extLst>
              <a:ext uri="{FF2B5EF4-FFF2-40B4-BE49-F238E27FC236}">
                <a16:creationId xmlns:a16="http://schemas.microsoft.com/office/drawing/2014/main" id="{C0CCE21F-14EC-48DA-9CB7-24209F883896}"/>
              </a:ext>
            </a:extLst>
          </p:cNvPr>
          <p:cNvGraphicFramePr>
            <a:graphicFrameLocks noGrp="1"/>
          </p:cNvGraphicFramePr>
          <p:nvPr>
            <p:ph sz="half" idx="2"/>
            <p:extLst>
              <p:ext uri="{D42A27DB-BD31-4B8C-83A1-F6EECF244321}">
                <p14:modId xmlns:p14="http://schemas.microsoft.com/office/powerpoint/2010/main" val="4106468353"/>
              </p:ext>
            </p:extLst>
          </p:nvPr>
        </p:nvGraphicFramePr>
        <p:xfrm>
          <a:off x="186369" y="2804923"/>
          <a:ext cx="5553419" cy="35848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Marcador de contenido 4">
            <a:extLst>
              <a:ext uri="{FF2B5EF4-FFF2-40B4-BE49-F238E27FC236}">
                <a16:creationId xmlns:a16="http://schemas.microsoft.com/office/drawing/2014/main" id="{AF6F934B-65A1-481F-BE49-8C8545B32F1E}"/>
              </a:ext>
            </a:extLst>
          </p:cNvPr>
          <p:cNvSpPr>
            <a:spLocks noGrp="1"/>
          </p:cNvSpPr>
          <p:nvPr>
            <p:ph sz="half" idx="1"/>
          </p:nvPr>
        </p:nvSpPr>
        <p:spPr>
          <a:xfrm>
            <a:off x="628650" y="1902744"/>
            <a:ext cx="3867150" cy="1325563"/>
          </a:xfrm>
        </p:spPr>
        <p:txBody>
          <a:bodyPr/>
          <a:lstStyle/>
          <a:p>
            <a:r>
              <a:rPr lang="es-ES" dirty="0"/>
              <a:t>Ventana principal</a:t>
            </a:r>
          </a:p>
          <a:p>
            <a:r>
              <a:rPr lang="es-ES" dirty="0"/>
              <a:t>Ventanas secundarias</a:t>
            </a:r>
          </a:p>
        </p:txBody>
      </p:sp>
      <p:pic>
        <p:nvPicPr>
          <p:cNvPr id="9" name="Imagen 8" descr="Captura de pantalla de un celular&#10;&#10;Descripción generada automáticamente">
            <a:extLst>
              <a:ext uri="{FF2B5EF4-FFF2-40B4-BE49-F238E27FC236}">
                <a16:creationId xmlns:a16="http://schemas.microsoft.com/office/drawing/2014/main" id="{ACBE3858-DAB2-431C-AB09-2E085C0624CC}"/>
              </a:ext>
            </a:extLst>
          </p:cNvPr>
          <p:cNvPicPr>
            <a:picLocks noChangeAspect="1"/>
          </p:cNvPicPr>
          <p:nvPr/>
        </p:nvPicPr>
        <p:blipFill rotWithShape="1">
          <a:blip r:embed="rId8">
            <a:extLst>
              <a:ext uri="{28A0092B-C50C-407E-A947-70E740481C1C}">
                <a14:useLocalDpi xmlns:a14="http://schemas.microsoft.com/office/drawing/2010/main" val="0"/>
              </a:ext>
            </a:extLst>
          </a:blip>
          <a:srcRect l="1555" b="1138"/>
          <a:stretch/>
        </p:blipFill>
        <p:spPr>
          <a:xfrm>
            <a:off x="6182069" y="1112302"/>
            <a:ext cx="2775562" cy="4341047"/>
          </a:xfrm>
          <a:prstGeom prst="rect">
            <a:avLst/>
          </a:prstGeom>
        </p:spPr>
      </p:pic>
    </p:spTree>
    <p:extLst>
      <p:ext uri="{BB962C8B-B14F-4D97-AF65-F5344CB8AC3E}">
        <p14:creationId xmlns:p14="http://schemas.microsoft.com/office/powerpoint/2010/main" val="699747630"/>
      </p:ext>
    </p:extLst>
  </p:cSld>
  <p:clrMapOvr>
    <a:masterClrMapping/>
  </p:clrMapOvr>
</p:sld>
</file>

<file path=ppt/theme/theme1.xml><?xml version="1.0" encoding="utf-8"?>
<a:theme xmlns:a="http://schemas.openxmlformats.org/drawingml/2006/main" name="15_Diseño personalizado">
  <a:themeElements>
    <a:clrScheme name="TFG">
      <a:dk1>
        <a:srgbClr val="3C3C3C"/>
      </a:dk1>
      <a:lt1>
        <a:sysClr val="window" lastClr="FFFFFF"/>
      </a:lt1>
      <a:dk2>
        <a:srgbClr val="3C3C3C"/>
      </a:dk2>
      <a:lt2>
        <a:srgbClr val="EEEEEE"/>
      </a:lt2>
      <a:accent1>
        <a:srgbClr val="D9D9D9"/>
      </a:accent1>
      <a:accent2>
        <a:srgbClr val="BAD2EE"/>
      </a:accent2>
      <a:accent3>
        <a:srgbClr val="A1C2E8"/>
      </a:accent3>
      <a:accent4>
        <a:srgbClr val="72809E"/>
      </a:accent4>
      <a:accent5>
        <a:srgbClr val="3E517A"/>
      </a:accent5>
      <a:accent6>
        <a:srgbClr val="28344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6_Diseño personalizado">
  <a:themeElements>
    <a:clrScheme name="TFG">
      <a:dk1>
        <a:srgbClr val="3C3C3C"/>
      </a:dk1>
      <a:lt1>
        <a:sysClr val="window" lastClr="FFFFFF"/>
      </a:lt1>
      <a:dk2>
        <a:srgbClr val="3C3C3C"/>
      </a:dk2>
      <a:lt2>
        <a:srgbClr val="EEEEEE"/>
      </a:lt2>
      <a:accent1>
        <a:srgbClr val="D9D9D9"/>
      </a:accent1>
      <a:accent2>
        <a:srgbClr val="BAD2EE"/>
      </a:accent2>
      <a:accent3>
        <a:srgbClr val="A1C2E8"/>
      </a:accent3>
      <a:accent4>
        <a:srgbClr val="72809E"/>
      </a:accent4>
      <a:accent5>
        <a:srgbClr val="3E517A"/>
      </a:accent5>
      <a:accent6>
        <a:srgbClr val="28344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7_Diseño personalizado">
  <a:themeElements>
    <a:clrScheme name="TFG">
      <a:dk1>
        <a:srgbClr val="3C3C3C"/>
      </a:dk1>
      <a:lt1>
        <a:sysClr val="window" lastClr="FFFFFF"/>
      </a:lt1>
      <a:dk2>
        <a:srgbClr val="3C3C3C"/>
      </a:dk2>
      <a:lt2>
        <a:srgbClr val="EEEEEE"/>
      </a:lt2>
      <a:accent1>
        <a:srgbClr val="D9D9D9"/>
      </a:accent1>
      <a:accent2>
        <a:srgbClr val="BAD2EE"/>
      </a:accent2>
      <a:accent3>
        <a:srgbClr val="A1C2E8"/>
      </a:accent3>
      <a:accent4>
        <a:srgbClr val="72809E"/>
      </a:accent4>
      <a:accent5>
        <a:srgbClr val="3E517A"/>
      </a:accent5>
      <a:accent6>
        <a:srgbClr val="28344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9_Diseño personalizado">
  <a:themeElements>
    <a:clrScheme name="TFG">
      <a:dk1>
        <a:srgbClr val="3C3C3C"/>
      </a:dk1>
      <a:lt1>
        <a:sysClr val="window" lastClr="FFFFFF"/>
      </a:lt1>
      <a:dk2>
        <a:srgbClr val="3C3C3C"/>
      </a:dk2>
      <a:lt2>
        <a:srgbClr val="EEEEEE"/>
      </a:lt2>
      <a:accent1>
        <a:srgbClr val="D9D9D9"/>
      </a:accent1>
      <a:accent2>
        <a:srgbClr val="BAD2EE"/>
      </a:accent2>
      <a:accent3>
        <a:srgbClr val="A1C2E8"/>
      </a:accent3>
      <a:accent4>
        <a:srgbClr val="72809E"/>
      </a:accent4>
      <a:accent5>
        <a:srgbClr val="3E517A"/>
      </a:accent5>
      <a:accent6>
        <a:srgbClr val="28344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0_Diseño personalizado">
  <a:themeElements>
    <a:clrScheme name="TFG">
      <a:dk1>
        <a:srgbClr val="3C3C3C"/>
      </a:dk1>
      <a:lt1>
        <a:sysClr val="window" lastClr="FFFFFF"/>
      </a:lt1>
      <a:dk2>
        <a:srgbClr val="3C3C3C"/>
      </a:dk2>
      <a:lt2>
        <a:srgbClr val="EEEEEE"/>
      </a:lt2>
      <a:accent1>
        <a:srgbClr val="D9D9D9"/>
      </a:accent1>
      <a:accent2>
        <a:srgbClr val="BAD2EE"/>
      </a:accent2>
      <a:accent3>
        <a:srgbClr val="A1C2E8"/>
      </a:accent3>
      <a:accent4>
        <a:srgbClr val="72809E"/>
      </a:accent4>
      <a:accent5>
        <a:srgbClr val="3E517A"/>
      </a:accent5>
      <a:accent6>
        <a:srgbClr val="28344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1_Diseño personalizado">
  <a:themeElements>
    <a:clrScheme name="TFG">
      <a:dk1>
        <a:srgbClr val="3C3C3C"/>
      </a:dk1>
      <a:lt1>
        <a:sysClr val="window" lastClr="FFFFFF"/>
      </a:lt1>
      <a:dk2>
        <a:srgbClr val="3C3C3C"/>
      </a:dk2>
      <a:lt2>
        <a:srgbClr val="EEEEEE"/>
      </a:lt2>
      <a:accent1>
        <a:srgbClr val="D9D9D9"/>
      </a:accent1>
      <a:accent2>
        <a:srgbClr val="BAD2EE"/>
      </a:accent2>
      <a:accent3>
        <a:srgbClr val="A1C2E8"/>
      </a:accent3>
      <a:accent4>
        <a:srgbClr val="72809E"/>
      </a:accent4>
      <a:accent5>
        <a:srgbClr val="3E517A"/>
      </a:accent5>
      <a:accent6>
        <a:srgbClr val="28344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2_Diseño personalizado">
  <a:themeElements>
    <a:clrScheme name="TFG">
      <a:dk1>
        <a:srgbClr val="3C3C3C"/>
      </a:dk1>
      <a:lt1>
        <a:sysClr val="window" lastClr="FFFFFF"/>
      </a:lt1>
      <a:dk2>
        <a:srgbClr val="3C3C3C"/>
      </a:dk2>
      <a:lt2>
        <a:srgbClr val="EEEEEE"/>
      </a:lt2>
      <a:accent1>
        <a:srgbClr val="D9D9D9"/>
      </a:accent1>
      <a:accent2>
        <a:srgbClr val="BAD2EE"/>
      </a:accent2>
      <a:accent3>
        <a:srgbClr val="A1C2E8"/>
      </a:accent3>
      <a:accent4>
        <a:srgbClr val="72809E"/>
      </a:accent4>
      <a:accent5>
        <a:srgbClr val="3E517A"/>
      </a:accent5>
      <a:accent6>
        <a:srgbClr val="28344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3_Diseño personalizado">
  <a:themeElements>
    <a:clrScheme name="TFG">
      <a:dk1>
        <a:srgbClr val="3C3C3C"/>
      </a:dk1>
      <a:lt1>
        <a:sysClr val="window" lastClr="FFFFFF"/>
      </a:lt1>
      <a:dk2>
        <a:srgbClr val="3C3C3C"/>
      </a:dk2>
      <a:lt2>
        <a:srgbClr val="EEEEEE"/>
      </a:lt2>
      <a:accent1>
        <a:srgbClr val="D9D9D9"/>
      </a:accent1>
      <a:accent2>
        <a:srgbClr val="BAD2EE"/>
      </a:accent2>
      <a:accent3>
        <a:srgbClr val="A1C2E8"/>
      </a:accent3>
      <a:accent4>
        <a:srgbClr val="72809E"/>
      </a:accent4>
      <a:accent5>
        <a:srgbClr val="3E517A"/>
      </a:accent5>
      <a:accent6>
        <a:srgbClr val="28344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4_Diseño personalizado">
  <a:themeElements>
    <a:clrScheme name="TFG">
      <a:dk1>
        <a:srgbClr val="3C3C3C"/>
      </a:dk1>
      <a:lt1>
        <a:sysClr val="window" lastClr="FFFFFF"/>
      </a:lt1>
      <a:dk2>
        <a:srgbClr val="3C3C3C"/>
      </a:dk2>
      <a:lt2>
        <a:srgbClr val="EEEEEE"/>
      </a:lt2>
      <a:accent1>
        <a:srgbClr val="D9D9D9"/>
      </a:accent1>
      <a:accent2>
        <a:srgbClr val="BAD2EE"/>
      </a:accent2>
      <a:accent3>
        <a:srgbClr val="A1C2E8"/>
      </a:accent3>
      <a:accent4>
        <a:srgbClr val="72809E"/>
      </a:accent4>
      <a:accent5>
        <a:srgbClr val="3E517A"/>
      </a:accent5>
      <a:accent6>
        <a:srgbClr val="28344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iseño personalizado">
  <a:themeElements>
    <a:clrScheme name="TFG">
      <a:dk1>
        <a:srgbClr val="3C3C3C"/>
      </a:dk1>
      <a:lt1>
        <a:sysClr val="window" lastClr="FFFFFF"/>
      </a:lt1>
      <a:dk2>
        <a:srgbClr val="3C3C3C"/>
      </a:dk2>
      <a:lt2>
        <a:srgbClr val="EEEEEE"/>
      </a:lt2>
      <a:accent1>
        <a:srgbClr val="D9D9D9"/>
      </a:accent1>
      <a:accent2>
        <a:srgbClr val="BAD2EE"/>
      </a:accent2>
      <a:accent3>
        <a:srgbClr val="A1C2E8"/>
      </a:accent3>
      <a:accent4>
        <a:srgbClr val="72809E"/>
      </a:accent4>
      <a:accent5>
        <a:srgbClr val="3E517A"/>
      </a:accent5>
      <a:accent6>
        <a:srgbClr val="28344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Diseño personalizado">
  <a:themeElements>
    <a:clrScheme name="TFG">
      <a:dk1>
        <a:srgbClr val="3C3C3C"/>
      </a:dk1>
      <a:lt1>
        <a:sysClr val="window" lastClr="FFFFFF"/>
      </a:lt1>
      <a:dk2>
        <a:srgbClr val="3C3C3C"/>
      </a:dk2>
      <a:lt2>
        <a:srgbClr val="EEEEEE"/>
      </a:lt2>
      <a:accent1>
        <a:srgbClr val="D9D9D9"/>
      </a:accent1>
      <a:accent2>
        <a:srgbClr val="BAD2EE"/>
      </a:accent2>
      <a:accent3>
        <a:srgbClr val="A1C2E8"/>
      </a:accent3>
      <a:accent4>
        <a:srgbClr val="72809E"/>
      </a:accent4>
      <a:accent5>
        <a:srgbClr val="3E517A"/>
      </a:accent5>
      <a:accent6>
        <a:srgbClr val="28344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Diseño personalizado">
  <a:themeElements>
    <a:clrScheme name="TFG">
      <a:dk1>
        <a:srgbClr val="3C3C3C"/>
      </a:dk1>
      <a:lt1>
        <a:sysClr val="window" lastClr="FFFFFF"/>
      </a:lt1>
      <a:dk2>
        <a:srgbClr val="3C3C3C"/>
      </a:dk2>
      <a:lt2>
        <a:srgbClr val="EEEEEE"/>
      </a:lt2>
      <a:accent1>
        <a:srgbClr val="D9D9D9"/>
      </a:accent1>
      <a:accent2>
        <a:srgbClr val="BAD2EE"/>
      </a:accent2>
      <a:accent3>
        <a:srgbClr val="A1C2E8"/>
      </a:accent3>
      <a:accent4>
        <a:srgbClr val="72809E"/>
      </a:accent4>
      <a:accent5>
        <a:srgbClr val="3E517A"/>
      </a:accent5>
      <a:accent6>
        <a:srgbClr val="28344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Diseño personalizado">
  <a:themeElements>
    <a:clrScheme name="TFG">
      <a:dk1>
        <a:srgbClr val="3C3C3C"/>
      </a:dk1>
      <a:lt1>
        <a:sysClr val="window" lastClr="FFFFFF"/>
      </a:lt1>
      <a:dk2>
        <a:srgbClr val="3C3C3C"/>
      </a:dk2>
      <a:lt2>
        <a:srgbClr val="EEEEEE"/>
      </a:lt2>
      <a:accent1>
        <a:srgbClr val="D9D9D9"/>
      </a:accent1>
      <a:accent2>
        <a:srgbClr val="BAD2EE"/>
      </a:accent2>
      <a:accent3>
        <a:srgbClr val="A1C2E8"/>
      </a:accent3>
      <a:accent4>
        <a:srgbClr val="72809E"/>
      </a:accent4>
      <a:accent5>
        <a:srgbClr val="3E517A"/>
      </a:accent5>
      <a:accent6>
        <a:srgbClr val="28344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Diseño personalizado">
  <a:themeElements>
    <a:clrScheme name="TFG">
      <a:dk1>
        <a:srgbClr val="3C3C3C"/>
      </a:dk1>
      <a:lt1>
        <a:sysClr val="window" lastClr="FFFFFF"/>
      </a:lt1>
      <a:dk2>
        <a:srgbClr val="3C3C3C"/>
      </a:dk2>
      <a:lt2>
        <a:srgbClr val="EEEEEE"/>
      </a:lt2>
      <a:accent1>
        <a:srgbClr val="D9D9D9"/>
      </a:accent1>
      <a:accent2>
        <a:srgbClr val="BAD2EE"/>
      </a:accent2>
      <a:accent3>
        <a:srgbClr val="A1C2E8"/>
      </a:accent3>
      <a:accent4>
        <a:srgbClr val="72809E"/>
      </a:accent4>
      <a:accent5>
        <a:srgbClr val="3E517A"/>
      </a:accent5>
      <a:accent6>
        <a:srgbClr val="28344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8_Diseño personalizado">
  <a:themeElements>
    <a:clrScheme name="TFG">
      <a:dk1>
        <a:srgbClr val="3C3C3C"/>
      </a:dk1>
      <a:lt1>
        <a:sysClr val="window" lastClr="FFFFFF"/>
      </a:lt1>
      <a:dk2>
        <a:srgbClr val="3C3C3C"/>
      </a:dk2>
      <a:lt2>
        <a:srgbClr val="EEEEEE"/>
      </a:lt2>
      <a:accent1>
        <a:srgbClr val="D9D9D9"/>
      </a:accent1>
      <a:accent2>
        <a:srgbClr val="BAD2EE"/>
      </a:accent2>
      <a:accent3>
        <a:srgbClr val="A1C2E8"/>
      </a:accent3>
      <a:accent4>
        <a:srgbClr val="72809E"/>
      </a:accent4>
      <a:accent5>
        <a:srgbClr val="3E517A"/>
      </a:accent5>
      <a:accent6>
        <a:srgbClr val="28344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5_Diseño personalizado">
  <a:themeElements>
    <a:clrScheme name="TFG">
      <a:dk1>
        <a:srgbClr val="3C3C3C"/>
      </a:dk1>
      <a:lt1>
        <a:sysClr val="window" lastClr="FFFFFF"/>
      </a:lt1>
      <a:dk2>
        <a:srgbClr val="3C3C3C"/>
      </a:dk2>
      <a:lt2>
        <a:srgbClr val="EEEEEE"/>
      </a:lt2>
      <a:accent1>
        <a:srgbClr val="D9D9D9"/>
      </a:accent1>
      <a:accent2>
        <a:srgbClr val="BAD2EE"/>
      </a:accent2>
      <a:accent3>
        <a:srgbClr val="A1C2E8"/>
      </a:accent3>
      <a:accent4>
        <a:srgbClr val="72809E"/>
      </a:accent4>
      <a:accent5>
        <a:srgbClr val="3E517A"/>
      </a:accent5>
      <a:accent6>
        <a:srgbClr val="28344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6196</TotalTime>
  <Words>3203</Words>
  <Application>Microsoft Office PowerPoint</Application>
  <PresentationFormat>Presentación en pantalla (4:3)</PresentationFormat>
  <Paragraphs>201</Paragraphs>
  <Slides>20</Slides>
  <Notes>19</Notes>
  <HiddenSlides>0</HiddenSlides>
  <MMClips>2</MMClips>
  <ScaleCrop>false</ScaleCrop>
  <HeadingPairs>
    <vt:vector size="6" baseType="variant">
      <vt:variant>
        <vt:lpstr>Fuentes usadas</vt:lpstr>
      </vt:variant>
      <vt:variant>
        <vt:i4>4</vt:i4>
      </vt:variant>
      <vt:variant>
        <vt:lpstr>Tema</vt:lpstr>
      </vt:variant>
      <vt:variant>
        <vt:i4>16</vt:i4>
      </vt:variant>
      <vt:variant>
        <vt:lpstr>Títulos de diapositiva</vt:lpstr>
      </vt:variant>
      <vt:variant>
        <vt:i4>20</vt:i4>
      </vt:variant>
    </vt:vector>
  </HeadingPairs>
  <TitlesOfParts>
    <vt:vector size="40" baseType="lpstr">
      <vt:lpstr>Arial</vt:lpstr>
      <vt:lpstr>Calibri</vt:lpstr>
      <vt:lpstr>Calibri Light</vt:lpstr>
      <vt:lpstr>Wingdings</vt:lpstr>
      <vt:lpstr>15_Diseño personalizado</vt:lpstr>
      <vt:lpstr>14_Diseño personalizado</vt:lpstr>
      <vt:lpstr>Diseño personalizado</vt:lpstr>
      <vt:lpstr>1_Diseño personalizado</vt:lpstr>
      <vt:lpstr>2_Diseño personalizado</vt:lpstr>
      <vt:lpstr>3_Diseño personalizado</vt:lpstr>
      <vt:lpstr>4_Diseño personalizado</vt:lpstr>
      <vt:lpstr>8_Diseño personalizado</vt:lpstr>
      <vt:lpstr>5_Diseño personalizado</vt:lpstr>
      <vt:lpstr>6_Diseño personalizado</vt:lpstr>
      <vt:lpstr>7_Diseño personalizado</vt:lpstr>
      <vt:lpstr>9_Diseño personalizado</vt:lpstr>
      <vt:lpstr>10_Diseño personalizado</vt:lpstr>
      <vt:lpstr>11_Diseño personalizado</vt:lpstr>
      <vt:lpstr>12_Diseño personalizado</vt:lpstr>
      <vt:lpstr>13_Diseño personalizado</vt:lpstr>
      <vt:lpstr>UAVCOMMANDER, ESTACIÓN TERRESTRE PARA OPERACIÓN AUTOMÁTICA DE UAVS</vt:lpstr>
      <vt:lpstr>Índice</vt:lpstr>
      <vt:lpstr>Bloque 1</vt:lpstr>
      <vt:lpstr>Introducción</vt:lpstr>
      <vt:lpstr>Infraestructura</vt:lpstr>
      <vt:lpstr>Bloque 2</vt:lpstr>
      <vt:lpstr>Diseño I</vt:lpstr>
      <vt:lpstr>Diseño II</vt:lpstr>
      <vt:lpstr>Implementación I: Interfaz Gráfica de Usuario</vt:lpstr>
      <vt:lpstr>Implementación II: Sistema de Mapeado</vt:lpstr>
      <vt:lpstr>Implementación III: Creador de Misiones</vt:lpstr>
      <vt:lpstr>Implementación IV: MAVLink Driver</vt:lpstr>
      <vt:lpstr>Resultados</vt:lpstr>
      <vt:lpstr>Bloque 3</vt:lpstr>
      <vt:lpstr>Validación experimental</vt:lpstr>
      <vt:lpstr>Vuelo simulado con misiones por patrón</vt:lpstr>
      <vt:lpstr>Vuelo real con misiones polilínea</vt:lpstr>
      <vt:lpstr>Conclusiones</vt:lpstr>
      <vt:lpstr>Líneas  Futuras</vt:lpstr>
      <vt:lpstr>UAVCOMMANDER, ESTACIÓN TERRESTRE PARA OPERACIÓN AUTOMÁTICA DE UAVS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SISTEMAS DE NAVEGACIÓN EN INTERIORES APLICADO A MICRO-VEHÍCULOS AÉREOS (MAVs)</dc:title>
  <dc:creator>Pedro Arias Perez</dc:creator>
  <cp:lastModifiedBy>Pedro Arias Perez</cp:lastModifiedBy>
  <cp:revision>144</cp:revision>
  <cp:lastPrinted>2019-11-15T18:38:36Z</cp:lastPrinted>
  <dcterms:created xsi:type="dcterms:W3CDTF">2019-11-12T20:16:58Z</dcterms:created>
  <dcterms:modified xsi:type="dcterms:W3CDTF">2020-04-19T17:40:51Z</dcterms:modified>
</cp:coreProperties>
</file>